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1" r:id="rId18"/>
    <p:sldId id="269"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81C3C-2171-2644-8DCF-7A066F8173D2}" v="419" dt="2022-12-05T16:24:21.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28" d="100"/>
          <a:sy n="128" d="100"/>
        </p:scale>
        <p:origin x="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482AE-AABE-4063-9493-80E279B46EAB}"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978D5F0D-3AF9-434A-8550-E004B7531658}">
      <dgm:prSet custT="1"/>
      <dgm:spPr/>
      <dgm:t>
        <a:bodyPr/>
        <a:lstStyle/>
        <a:p>
          <a:pPr algn="l"/>
          <a:r>
            <a:rPr lang="en-US" sz="2400" b="0" i="0" dirty="0">
              <a:latin typeface="Helvetica Neue Medium" panose="02000503000000020004" pitchFamily="2" charset="0"/>
              <a:ea typeface="Helvetica Neue Medium" panose="02000503000000020004" pitchFamily="2" charset="0"/>
              <a:cs typeface="Helvetica Neue Medium" panose="02000503000000020004" pitchFamily="2" charset="0"/>
            </a:rPr>
            <a:t>    GREAT COMMISSION</a:t>
          </a:r>
        </a:p>
        <a:p>
          <a:pPr algn="l"/>
          <a:r>
            <a:rPr lang="en-US" sz="2400" b="0" i="0" dirty="0">
              <a:latin typeface="Helvetica Neue Medium" panose="02000503000000020004" pitchFamily="2" charset="0"/>
              <a:ea typeface="Helvetica Neue Medium" panose="02000503000000020004" pitchFamily="2" charset="0"/>
              <a:cs typeface="Helvetica Neue Medium" panose="02000503000000020004" pitchFamily="2" charset="0"/>
            </a:rPr>
            <a:t>–  GREAT COMMANDMENT </a:t>
          </a:r>
        </a:p>
        <a:p>
          <a:pPr algn="l"/>
          <a:r>
            <a:rPr lang="en-US" sz="2400" b="0" i="0" dirty="0">
              <a:latin typeface="Helvetica Neue Medium" panose="02000503000000020004" pitchFamily="2" charset="0"/>
              <a:ea typeface="Helvetica Neue Medium" panose="02000503000000020004" pitchFamily="2" charset="0"/>
              <a:cs typeface="Helvetica Neue Medium" panose="02000503000000020004" pitchFamily="2" charset="0"/>
            </a:rPr>
            <a:t>=  INCOMPLETE LIFE</a:t>
          </a:r>
        </a:p>
      </dgm:t>
    </dgm:pt>
    <dgm:pt modelId="{D3F0D975-339F-4407-97F0-B512FF523EDB}" type="parTrans" cxnId="{45A15C6D-801C-4B55-8682-CF55ED0AF553}">
      <dgm:prSet/>
      <dgm:spPr/>
      <dgm:t>
        <a:bodyPr/>
        <a:lstStyle/>
        <a:p>
          <a:endParaRPr lang="en-US"/>
        </a:p>
      </dgm:t>
    </dgm:pt>
    <dgm:pt modelId="{A624AFA6-D149-4472-86DA-4FD3B9414F7D}" type="sibTrans" cxnId="{45A15C6D-801C-4B55-8682-CF55ED0AF553}">
      <dgm:prSet/>
      <dgm:spPr/>
      <dgm:t>
        <a:bodyPr/>
        <a:lstStyle/>
        <a:p>
          <a:endParaRPr lang="en-US"/>
        </a:p>
      </dgm:t>
    </dgm:pt>
    <dgm:pt modelId="{0DD7FE32-54FE-4C50-952B-758C2A9D01A6}">
      <dgm:prSet custT="1"/>
      <dgm:spPr/>
      <dgm:t>
        <a:bodyPr/>
        <a:lstStyle/>
        <a:p>
          <a:pPr algn="l"/>
          <a:r>
            <a:rPr lang="en-US" sz="2400" b="0" i="0" dirty="0">
              <a:latin typeface="Helvetica Neue Medium" panose="02000503000000020004" pitchFamily="2" charset="0"/>
              <a:ea typeface="Helvetica Neue Medium" panose="02000503000000020004" pitchFamily="2" charset="0"/>
              <a:cs typeface="Helvetica Neue Medium" panose="02000503000000020004" pitchFamily="2" charset="0"/>
            </a:rPr>
            <a:t>    GREAT COMMANDMENT</a:t>
          </a:r>
        </a:p>
        <a:p>
          <a:pPr algn="l"/>
          <a:r>
            <a:rPr lang="en-US" sz="2400" b="0" i="0" dirty="0">
              <a:latin typeface="Helvetica Neue Medium" panose="02000503000000020004" pitchFamily="2" charset="0"/>
              <a:ea typeface="Helvetica Neue Medium" panose="02000503000000020004" pitchFamily="2" charset="0"/>
              <a:cs typeface="Helvetica Neue Medium" panose="02000503000000020004" pitchFamily="2" charset="0"/>
            </a:rPr>
            <a:t>–  GREAT COMMISSION</a:t>
          </a:r>
        </a:p>
        <a:p>
          <a:pPr algn="l"/>
          <a:r>
            <a:rPr lang="en-US" sz="2400" b="0" i="0" dirty="0">
              <a:latin typeface="Helvetica Neue Medium" panose="02000503000000020004" pitchFamily="2" charset="0"/>
              <a:ea typeface="Helvetica Neue Medium" panose="02000503000000020004" pitchFamily="2" charset="0"/>
              <a:cs typeface="Helvetica Neue Medium" panose="02000503000000020004" pitchFamily="2" charset="0"/>
            </a:rPr>
            <a:t>=  INCOMPLETE WITNESS</a:t>
          </a:r>
        </a:p>
      </dgm:t>
    </dgm:pt>
    <dgm:pt modelId="{2B87A6A0-CB65-4C65-A469-681FA427B679}" type="parTrans" cxnId="{CBA7152C-FC44-4846-B9A6-6C07881C4168}">
      <dgm:prSet/>
      <dgm:spPr/>
      <dgm:t>
        <a:bodyPr/>
        <a:lstStyle/>
        <a:p>
          <a:endParaRPr lang="en-US"/>
        </a:p>
      </dgm:t>
    </dgm:pt>
    <dgm:pt modelId="{0D950571-82FE-40BD-82DF-A77D02548A00}" type="sibTrans" cxnId="{CBA7152C-FC44-4846-B9A6-6C07881C4168}">
      <dgm:prSet/>
      <dgm:spPr/>
      <dgm:t>
        <a:bodyPr/>
        <a:lstStyle/>
        <a:p>
          <a:endParaRPr lang="en-US"/>
        </a:p>
      </dgm:t>
    </dgm:pt>
    <dgm:pt modelId="{4518A0CB-F67B-DA47-9C98-E475681D475A}" type="pres">
      <dgm:prSet presAssocID="{5D1482AE-AABE-4063-9493-80E279B46EAB}" presName="hierChild1" presStyleCnt="0">
        <dgm:presLayoutVars>
          <dgm:chPref val="1"/>
          <dgm:dir/>
          <dgm:animOne val="branch"/>
          <dgm:animLvl val="lvl"/>
          <dgm:resizeHandles/>
        </dgm:presLayoutVars>
      </dgm:prSet>
      <dgm:spPr/>
    </dgm:pt>
    <dgm:pt modelId="{09797227-EFC2-0C49-BC1C-C35BEC5C5C8B}" type="pres">
      <dgm:prSet presAssocID="{978D5F0D-3AF9-434A-8550-E004B7531658}" presName="hierRoot1" presStyleCnt="0"/>
      <dgm:spPr/>
    </dgm:pt>
    <dgm:pt modelId="{79903389-FD26-AE49-8E2B-E7D33EBD2A0A}" type="pres">
      <dgm:prSet presAssocID="{978D5F0D-3AF9-434A-8550-E004B7531658}" presName="composite" presStyleCnt="0"/>
      <dgm:spPr/>
    </dgm:pt>
    <dgm:pt modelId="{B0415C74-0B00-434B-B846-7F89C1D7B9A9}" type="pres">
      <dgm:prSet presAssocID="{978D5F0D-3AF9-434A-8550-E004B7531658}" presName="background" presStyleLbl="node0" presStyleIdx="0" presStyleCnt="2"/>
      <dgm:spPr/>
    </dgm:pt>
    <dgm:pt modelId="{D298B16F-F226-6542-8FDF-C46DF5B5EC3A}" type="pres">
      <dgm:prSet presAssocID="{978D5F0D-3AF9-434A-8550-E004B7531658}" presName="text" presStyleLbl="fgAcc0" presStyleIdx="0" presStyleCnt="2">
        <dgm:presLayoutVars>
          <dgm:chPref val="3"/>
        </dgm:presLayoutVars>
      </dgm:prSet>
      <dgm:spPr/>
    </dgm:pt>
    <dgm:pt modelId="{2EA82C5E-E979-7744-A162-E3F92A9F37B2}" type="pres">
      <dgm:prSet presAssocID="{978D5F0D-3AF9-434A-8550-E004B7531658}" presName="hierChild2" presStyleCnt="0"/>
      <dgm:spPr/>
    </dgm:pt>
    <dgm:pt modelId="{E53E410A-AA03-834A-A325-41F80E33FED4}" type="pres">
      <dgm:prSet presAssocID="{0DD7FE32-54FE-4C50-952B-758C2A9D01A6}" presName="hierRoot1" presStyleCnt="0"/>
      <dgm:spPr/>
    </dgm:pt>
    <dgm:pt modelId="{7408332B-20F4-4344-91FB-F01A7F16A545}" type="pres">
      <dgm:prSet presAssocID="{0DD7FE32-54FE-4C50-952B-758C2A9D01A6}" presName="composite" presStyleCnt="0"/>
      <dgm:spPr/>
    </dgm:pt>
    <dgm:pt modelId="{27FA9AC0-BE4A-FF4C-B99E-D4C48FA28796}" type="pres">
      <dgm:prSet presAssocID="{0DD7FE32-54FE-4C50-952B-758C2A9D01A6}" presName="background" presStyleLbl="node0" presStyleIdx="1" presStyleCnt="2"/>
      <dgm:spPr/>
    </dgm:pt>
    <dgm:pt modelId="{728001C8-A887-2A41-AEA4-1714444E5E44}" type="pres">
      <dgm:prSet presAssocID="{0DD7FE32-54FE-4C50-952B-758C2A9D01A6}" presName="text" presStyleLbl="fgAcc0" presStyleIdx="1" presStyleCnt="2">
        <dgm:presLayoutVars>
          <dgm:chPref val="3"/>
        </dgm:presLayoutVars>
      </dgm:prSet>
      <dgm:spPr/>
    </dgm:pt>
    <dgm:pt modelId="{1798DD45-61B4-4145-A25F-8EA1D1E6B78A}" type="pres">
      <dgm:prSet presAssocID="{0DD7FE32-54FE-4C50-952B-758C2A9D01A6}" presName="hierChild2" presStyleCnt="0"/>
      <dgm:spPr/>
    </dgm:pt>
  </dgm:ptLst>
  <dgm:cxnLst>
    <dgm:cxn modelId="{CBA7152C-FC44-4846-B9A6-6C07881C4168}" srcId="{5D1482AE-AABE-4063-9493-80E279B46EAB}" destId="{0DD7FE32-54FE-4C50-952B-758C2A9D01A6}" srcOrd="1" destOrd="0" parTransId="{2B87A6A0-CB65-4C65-A469-681FA427B679}" sibTransId="{0D950571-82FE-40BD-82DF-A77D02548A00}"/>
    <dgm:cxn modelId="{C6397A34-93B9-824A-8D91-70664B6926EA}" type="presOf" srcId="{978D5F0D-3AF9-434A-8550-E004B7531658}" destId="{D298B16F-F226-6542-8FDF-C46DF5B5EC3A}" srcOrd="0" destOrd="0" presId="urn:microsoft.com/office/officeart/2005/8/layout/hierarchy1"/>
    <dgm:cxn modelId="{45A15C6D-801C-4B55-8682-CF55ED0AF553}" srcId="{5D1482AE-AABE-4063-9493-80E279B46EAB}" destId="{978D5F0D-3AF9-434A-8550-E004B7531658}" srcOrd="0" destOrd="0" parTransId="{D3F0D975-339F-4407-97F0-B512FF523EDB}" sibTransId="{A624AFA6-D149-4472-86DA-4FD3B9414F7D}"/>
    <dgm:cxn modelId="{D1FAA0A7-4129-6040-9EC3-BC950BAA2A1A}" type="presOf" srcId="{0DD7FE32-54FE-4C50-952B-758C2A9D01A6}" destId="{728001C8-A887-2A41-AEA4-1714444E5E44}" srcOrd="0" destOrd="0" presId="urn:microsoft.com/office/officeart/2005/8/layout/hierarchy1"/>
    <dgm:cxn modelId="{59E48FD6-9E7B-D849-A466-2F76C14B5042}" type="presOf" srcId="{5D1482AE-AABE-4063-9493-80E279B46EAB}" destId="{4518A0CB-F67B-DA47-9C98-E475681D475A}" srcOrd="0" destOrd="0" presId="urn:microsoft.com/office/officeart/2005/8/layout/hierarchy1"/>
    <dgm:cxn modelId="{5752A46F-3890-034C-B053-A31DCD24F7B3}" type="presParOf" srcId="{4518A0CB-F67B-DA47-9C98-E475681D475A}" destId="{09797227-EFC2-0C49-BC1C-C35BEC5C5C8B}" srcOrd="0" destOrd="0" presId="urn:microsoft.com/office/officeart/2005/8/layout/hierarchy1"/>
    <dgm:cxn modelId="{6B2D27BB-842A-8D4B-ABC0-63CEE8A4F2CC}" type="presParOf" srcId="{09797227-EFC2-0C49-BC1C-C35BEC5C5C8B}" destId="{79903389-FD26-AE49-8E2B-E7D33EBD2A0A}" srcOrd="0" destOrd="0" presId="urn:microsoft.com/office/officeart/2005/8/layout/hierarchy1"/>
    <dgm:cxn modelId="{4FA6707D-26AD-2B4A-B39A-CB1734CB4D61}" type="presParOf" srcId="{79903389-FD26-AE49-8E2B-E7D33EBD2A0A}" destId="{B0415C74-0B00-434B-B846-7F89C1D7B9A9}" srcOrd="0" destOrd="0" presId="urn:microsoft.com/office/officeart/2005/8/layout/hierarchy1"/>
    <dgm:cxn modelId="{3FA42084-CCB9-8541-A855-C36DF2843C0F}" type="presParOf" srcId="{79903389-FD26-AE49-8E2B-E7D33EBD2A0A}" destId="{D298B16F-F226-6542-8FDF-C46DF5B5EC3A}" srcOrd="1" destOrd="0" presId="urn:microsoft.com/office/officeart/2005/8/layout/hierarchy1"/>
    <dgm:cxn modelId="{8251ACCE-5E6C-AF4F-9F46-CDAE364D138C}" type="presParOf" srcId="{09797227-EFC2-0C49-BC1C-C35BEC5C5C8B}" destId="{2EA82C5E-E979-7744-A162-E3F92A9F37B2}" srcOrd="1" destOrd="0" presId="urn:microsoft.com/office/officeart/2005/8/layout/hierarchy1"/>
    <dgm:cxn modelId="{F6F95BC6-0794-3240-8163-BE90FB1E3B31}" type="presParOf" srcId="{4518A0CB-F67B-DA47-9C98-E475681D475A}" destId="{E53E410A-AA03-834A-A325-41F80E33FED4}" srcOrd="1" destOrd="0" presId="urn:microsoft.com/office/officeart/2005/8/layout/hierarchy1"/>
    <dgm:cxn modelId="{6CFB335F-95C7-5440-9EA6-2C85FF5B77A8}" type="presParOf" srcId="{E53E410A-AA03-834A-A325-41F80E33FED4}" destId="{7408332B-20F4-4344-91FB-F01A7F16A545}" srcOrd="0" destOrd="0" presId="urn:microsoft.com/office/officeart/2005/8/layout/hierarchy1"/>
    <dgm:cxn modelId="{FF2006B2-9EE9-E34F-969E-E7C9D08869A0}" type="presParOf" srcId="{7408332B-20F4-4344-91FB-F01A7F16A545}" destId="{27FA9AC0-BE4A-FF4C-B99E-D4C48FA28796}" srcOrd="0" destOrd="0" presId="urn:microsoft.com/office/officeart/2005/8/layout/hierarchy1"/>
    <dgm:cxn modelId="{CF785DC6-0DC6-214E-AAE3-038BC7E3D7D0}" type="presParOf" srcId="{7408332B-20F4-4344-91FB-F01A7F16A545}" destId="{728001C8-A887-2A41-AEA4-1714444E5E44}" srcOrd="1" destOrd="0" presId="urn:microsoft.com/office/officeart/2005/8/layout/hierarchy1"/>
    <dgm:cxn modelId="{0DAFA890-9447-CD4A-A748-66D1F02A9C7A}" type="presParOf" srcId="{E53E410A-AA03-834A-A325-41F80E33FED4}" destId="{1798DD45-61B4-4145-A25F-8EA1D1E6B78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F6369B-8EBB-40C1-8CD8-542F5B13DA6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5C66BE8-1B16-4A86-8ED2-90107D55AAA3}">
      <dgm:prSet custT="1"/>
      <dgm:spPr/>
      <dgm:t>
        <a:bodyPr/>
        <a:lstStyle/>
        <a:p>
          <a:r>
            <a:rPr lang="en-US" sz="4000" b="0" i="0" dirty="0">
              <a:latin typeface="Bookmania" pitchFamily="2" charset="77"/>
            </a:rPr>
            <a:t>Social Gospel and the Great Commandment (1870-1920)</a:t>
          </a:r>
        </a:p>
      </dgm:t>
    </dgm:pt>
    <dgm:pt modelId="{53209659-7553-471D-B53E-EAD044F04F21}" type="parTrans" cxnId="{956E3D49-B8A7-4067-8897-4609AC472562}">
      <dgm:prSet/>
      <dgm:spPr/>
      <dgm:t>
        <a:bodyPr/>
        <a:lstStyle/>
        <a:p>
          <a:endParaRPr lang="en-US"/>
        </a:p>
      </dgm:t>
    </dgm:pt>
    <dgm:pt modelId="{802ECCF8-B0EB-461E-921C-8D6E2D82ABC9}" type="sibTrans" cxnId="{956E3D49-B8A7-4067-8897-4609AC472562}">
      <dgm:prSet/>
      <dgm:spPr/>
      <dgm:t>
        <a:bodyPr/>
        <a:lstStyle/>
        <a:p>
          <a:endParaRPr lang="en-US"/>
        </a:p>
      </dgm:t>
    </dgm:pt>
    <dgm:pt modelId="{D7366D93-460B-4EF9-AF50-0466C9700100}">
      <dgm:prSet custT="1"/>
      <dgm:spPr/>
      <dgm:t>
        <a:bodyPr/>
        <a:lstStyle/>
        <a:p>
          <a:r>
            <a:rPr lang="en-US" sz="4000" b="0" i="0" dirty="0">
              <a:latin typeface="Bookmania" pitchFamily="2" charset="77"/>
              <a:ea typeface="Helvetica Neue" panose="02000503000000020004" pitchFamily="2" charset="0"/>
              <a:cs typeface="Helvetica Neue" panose="02000503000000020004" pitchFamily="2" charset="0"/>
            </a:rPr>
            <a:t>The Great Reversal</a:t>
          </a:r>
        </a:p>
        <a:p>
          <a:r>
            <a:rPr lang="en-US" sz="4000" b="0" i="0" dirty="0">
              <a:latin typeface="Bookmania" pitchFamily="2" charset="77"/>
              <a:ea typeface="Helvetica Neue" panose="02000503000000020004" pitchFamily="2" charset="0"/>
              <a:cs typeface="Helvetica Neue" panose="02000503000000020004" pitchFamily="2" charset="0"/>
            </a:rPr>
            <a:t>(1920’s)</a:t>
          </a:r>
        </a:p>
      </dgm:t>
    </dgm:pt>
    <dgm:pt modelId="{79D43D92-D2CF-4334-B7B6-1885BCCF4F93}" type="parTrans" cxnId="{EE1C818D-EF95-4764-B149-3C538E9D1D38}">
      <dgm:prSet/>
      <dgm:spPr/>
      <dgm:t>
        <a:bodyPr/>
        <a:lstStyle/>
        <a:p>
          <a:endParaRPr lang="en-US"/>
        </a:p>
      </dgm:t>
    </dgm:pt>
    <dgm:pt modelId="{EC8F011B-CD6F-4FC3-81A8-6C72108F66CB}" type="sibTrans" cxnId="{EE1C818D-EF95-4764-B149-3C538E9D1D38}">
      <dgm:prSet/>
      <dgm:spPr/>
      <dgm:t>
        <a:bodyPr/>
        <a:lstStyle/>
        <a:p>
          <a:endParaRPr lang="en-US"/>
        </a:p>
      </dgm:t>
    </dgm:pt>
    <dgm:pt modelId="{1E8B0A4C-A570-9947-94C8-339E69F0EAFB}" type="pres">
      <dgm:prSet presAssocID="{5AF6369B-8EBB-40C1-8CD8-542F5B13DA68}" presName="linear" presStyleCnt="0">
        <dgm:presLayoutVars>
          <dgm:animLvl val="lvl"/>
          <dgm:resizeHandles val="exact"/>
        </dgm:presLayoutVars>
      </dgm:prSet>
      <dgm:spPr/>
    </dgm:pt>
    <dgm:pt modelId="{D88DE10E-9359-8743-8FB0-F1ED8FD11F30}" type="pres">
      <dgm:prSet presAssocID="{25C66BE8-1B16-4A86-8ED2-90107D55AAA3}" presName="parentText" presStyleLbl="node1" presStyleIdx="0" presStyleCnt="2">
        <dgm:presLayoutVars>
          <dgm:chMax val="0"/>
          <dgm:bulletEnabled val="1"/>
        </dgm:presLayoutVars>
      </dgm:prSet>
      <dgm:spPr/>
    </dgm:pt>
    <dgm:pt modelId="{F8FDF743-17F7-B448-9140-E521C95C95D7}" type="pres">
      <dgm:prSet presAssocID="{802ECCF8-B0EB-461E-921C-8D6E2D82ABC9}" presName="spacer" presStyleCnt="0"/>
      <dgm:spPr/>
    </dgm:pt>
    <dgm:pt modelId="{873287B4-F263-B74E-B0E1-E5507188FF25}" type="pres">
      <dgm:prSet presAssocID="{D7366D93-460B-4EF9-AF50-0466C9700100}" presName="parentText" presStyleLbl="node1" presStyleIdx="1" presStyleCnt="2">
        <dgm:presLayoutVars>
          <dgm:chMax val="0"/>
          <dgm:bulletEnabled val="1"/>
        </dgm:presLayoutVars>
      </dgm:prSet>
      <dgm:spPr/>
    </dgm:pt>
  </dgm:ptLst>
  <dgm:cxnLst>
    <dgm:cxn modelId="{956E3D49-B8A7-4067-8897-4609AC472562}" srcId="{5AF6369B-8EBB-40C1-8CD8-542F5B13DA68}" destId="{25C66BE8-1B16-4A86-8ED2-90107D55AAA3}" srcOrd="0" destOrd="0" parTransId="{53209659-7553-471D-B53E-EAD044F04F21}" sibTransId="{802ECCF8-B0EB-461E-921C-8D6E2D82ABC9}"/>
    <dgm:cxn modelId="{086D4554-1257-0D44-8557-006E503D8A5D}" type="presOf" srcId="{25C66BE8-1B16-4A86-8ED2-90107D55AAA3}" destId="{D88DE10E-9359-8743-8FB0-F1ED8FD11F30}" srcOrd="0" destOrd="0" presId="urn:microsoft.com/office/officeart/2005/8/layout/vList2"/>
    <dgm:cxn modelId="{8E3BD58B-2678-5E4D-A6FE-D0CD264E562F}" type="presOf" srcId="{D7366D93-460B-4EF9-AF50-0466C9700100}" destId="{873287B4-F263-B74E-B0E1-E5507188FF25}" srcOrd="0" destOrd="0" presId="urn:microsoft.com/office/officeart/2005/8/layout/vList2"/>
    <dgm:cxn modelId="{EE1C818D-EF95-4764-B149-3C538E9D1D38}" srcId="{5AF6369B-8EBB-40C1-8CD8-542F5B13DA68}" destId="{D7366D93-460B-4EF9-AF50-0466C9700100}" srcOrd="1" destOrd="0" parTransId="{79D43D92-D2CF-4334-B7B6-1885BCCF4F93}" sibTransId="{EC8F011B-CD6F-4FC3-81A8-6C72108F66CB}"/>
    <dgm:cxn modelId="{F72E8AC0-FA8F-A14D-A3C4-F60877052D60}" type="presOf" srcId="{5AF6369B-8EBB-40C1-8CD8-542F5B13DA68}" destId="{1E8B0A4C-A570-9947-94C8-339E69F0EAFB}" srcOrd="0" destOrd="0" presId="urn:microsoft.com/office/officeart/2005/8/layout/vList2"/>
    <dgm:cxn modelId="{24B485BB-EFDD-D44E-852D-2C09B070D428}" type="presParOf" srcId="{1E8B0A4C-A570-9947-94C8-339E69F0EAFB}" destId="{D88DE10E-9359-8743-8FB0-F1ED8FD11F30}" srcOrd="0" destOrd="0" presId="urn:microsoft.com/office/officeart/2005/8/layout/vList2"/>
    <dgm:cxn modelId="{8346104F-8BD7-464C-8435-0F4BF375F659}" type="presParOf" srcId="{1E8B0A4C-A570-9947-94C8-339E69F0EAFB}" destId="{F8FDF743-17F7-B448-9140-E521C95C95D7}" srcOrd="1" destOrd="0" presId="urn:microsoft.com/office/officeart/2005/8/layout/vList2"/>
    <dgm:cxn modelId="{CC140ACE-FEE0-9E41-BDB7-C8032326C2F2}" type="presParOf" srcId="{1E8B0A4C-A570-9947-94C8-339E69F0EAFB}" destId="{873287B4-F263-B74E-B0E1-E5507188FF2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A4E6D-D4A7-48C1-9322-277C1DCBF0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4EBE1B-37B4-47DF-9AC8-F2BD1A6CA1E8}">
      <dgm:prSet/>
      <dgm:spPr/>
      <dgm:t>
        <a:bodyPr/>
        <a:lstStyle/>
        <a:p>
          <a:r>
            <a:rPr lang="en-US" b="1"/>
            <a:t>Challenging the Lausanne Covenant</a:t>
          </a:r>
          <a:endParaRPr lang="en-US"/>
        </a:p>
      </dgm:t>
    </dgm:pt>
    <dgm:pt modelId="{4ABBD961-3026-4769-82E3-7610443B92F1}" type="parTrans" cxnId="{4C26262C-47F1-4CFB-8D7E-09CBAFD09EB4}">
      <dgm:prSet/>
      <dgm:spPr/>
      <dgm:t>
        <a:bodyPr/>
        <a:lstStyle/>
        <a:p>
          <a:endParaRPr lang="en-US"/>
        </a:p>
      </dgm:t>
    </dgm:pt>
    <dgm:pt modelId="{96F7982D-BBD5-4321-B932-7358465B0800}" type="sibTrans" cxnId="{4C26262C-47F1-4CFB-8D7E-09CBAFD09EB4}">
      <dgm:prSet/>
      <dgm:spPr/>
      <dgm:t>
        <a:bodyPr/>
        <a:lstStyle/>
        <a:p>
          <a:endParaRPr lang="en-US"/>
        </a:p>
      </dgm:t>
    </dgm:pt>
    <dgm:pt modelId="{574784CD-D0A5-4DC7-8426-ACE121CEB473}">
      <dgm:prSet/>
      <dgm:spPr/>
      <dgm:t>
        <a:bodyPr/>
        <a:lstStyle/>
        <a:p>
          <a:r>
            <a:rPr lang="en-US" b="1"/>
            <a:t>Same House, Different Rooms</a:t>
          </a:r>
          <a:endParaRPr lang="en-US"/>
        </a:p>
      </dgm:t>
    </dgm:pt>
    <dgm:pt modelId="{0FFB10D6-A528-4BA5-98FB-2DE17C0AF493}" type="parTrans" cxnId="{9FFD72D9-A3C7-430B-B5A1-2A5FA8FDC297}">
      <dgm:prSet/>
      <dgm:spPr/>
      <dgm:t>
        <a:bodyPr/>
        <a:lstStyle/>
        <a:p>
          <a:endParaRPr lang="en-US"/>
        </a:p>
      </dgm:t>
    </dgm:pt>
    <dgm:pt modelId="{F678F460-00FB-4061-BEBA-91ED5D67BE6B}" type="sibTrans" cxnId="{9FFD72D9-A3C7-430B-B5A1-2A5FA8FDC297}">
      <dgm:prSet/>
      <dgm:spPr/>
      <dgm:t>
        <a:bodyPr/>
        <a:lstStyle/>
        <a:p>
          <a:endParaRPr lang="en-US"/>
        </a:p>
      </dgm:t>
    </dgm:pt>
    <dgm:pt modelId="{907B5816-FBD1-44E0-985C-7D691FD7D882}" type="pres">
      <dgm:prSet presAssocID="{95CA4E6D-D4A7-48C1-9322-277C1DCBF00D}" presName="root" presStyleCnt="0">
        <dgm:presLayoutVars>
          <dgm:dir/>
          <dgm:resizeHandles val="exact"/>
        </dgm:presLayoutVars>
      </dgm:prSet>
      <dgm:spPr/>
    </dgm:pt>
    <dgm:pt modelId="{7822123F-55B5-4AE3-B617-5B0FC1E4F9D5}" type="pres">
      <dgm:prSet presAssocID="{AC4EBE1B-37B4-47DF-9AC8-F2BD1A6CA1E8}" presName="compNode" presStyleCnt="0"/>
      <dgm:spPr/>
    </dgm:pt>
    <dgm:pt modelId="{9B61D4FA-4615-41FA-8ECF-912A01FEAE10}" type="pres">
      <dgm:prSet presAssocID="{AC4EBE1B-37B4-47DF-9AC8-F2BD1A6CA1E8}" presName="bgRect" presStyleLbl="bgShp" presStyleIdx="0" presStyleCnt="2"/>
      <dgm:spPr/>
    </dgm:pt>
    <dgm:pt modelId="{669B61F7-888A-4301-B7FF-89BA7BB01587}" type="pres">
      <dgm:prSet presAssocID="{AC4EBE1B-37B4-47DF-9AC8-F2BD1A6CA1E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F56A696-E3F6-4600-B4CF-5B47BE4769AB}" type="pres">
      <dgm:prSet presAssocID="{AC4EBE1B-37B4-47DF-9AC8-F2BD1A6CA1E8}" presName="spaceRect" presStyleCnt="0"/>
      <dgm:spPr/>
    </dgm:pt>
    <dgm:pt modelId="{8E3DA952-7D69-4A96-AADA-6FF5BCF06781}" type="pres">
      <dgm:prSet presAssocID="{AC4EBE1B-37B4-47DF-9AC8-F2BD1A6CA1E8}" presName="parTx" presStyleLbl="revTx" presStyleIdx="0" presStyleCnt="2">
        <dgm:presLayoutVars>
          <dgm:chMax val="0"/>
          <dgm:chPref val="0"/>
        </dgm:presLayoutVars>
      </dgm:prSet>
      <dgm:spPr/>
    </dgm:pt>
    <dgm:pt modelId="{32E78CFF-2B96-4136-80A7-D9DC0123C4BA}" type="pres">
      <dgm:prSet presAssocID="{96F7982D-BBD5-4321-B932-7358465B0800}" presName="sibTrans" presStyleCnt="0"/>
      <dgm:spPr/>
    </dgm:pt>
    <dgm:pt modelId="{AA80BC56-10B5-4468-A823-4D8B105B27F0}" type="pres">
      <dgm:prSet presAssocID="{574784CD-D0A5-4DC7-8426-ACE121CEB473}" presName="compNode" presStyleCnt="0"/>
      <dgm:spPr/>
    </dgm:pt>
    <dgm:pt modelId="{1B08900D-CA7E-4E1E-B037-58180A6F9033}" type="pres">
      <dgm:prSet presAssocID="{574784CD-D0A5-4DC7-8426-ACE121CEB473}" presName="bgRect" presStyleLbl="bgShp" presStyleIdx="1" presStyleCnt="2"/>
      <dgm:spPr/>
    </dgm:pt>
    <dgm:pt modelId="{209323DD-1112-426F-A763-DDC31558C9A1}" type="pres">
      <dgm:prSet presAssocID="{574784CD-D0A5-4DC7-8426-ACE121CEB47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BE9E0031-7126-4D19-A2DA-C192BAC287D9}" type="pres">
      <dgm:prSet presAssocID="{574784CD-D0A5-4DC7-8426-ACE121CEB473}" presName="spaceRect" presStyleCnt="0"/>
      <dgm:spPr/>
    </dgm:pt>
    <dgm:pt modelId="{FBD809A1-E024-4B12-A0D7-B9B9AAB94DCF}" type="pres">
      <dgm:prSet presAssocID="{574784CD-D0A5-4DC7-8426-ACE121CEB473}" presName="parTx" presStyleLbl="revTx" presStyleIdx="1" presStyleCnt="2">
        <dgm:presLayoutVars>
          <dgm:chMax val="0"/>
          <dgm:chPref val="0"/>
        </dgm:presLayoutVars>
      </dgm:prSet>
      <dgm:spPr/>
    </dgm:pt>
  </dgm:ptLst>
  <dgm:cxnLst>
    <dgm:cxn modelId="{4C26262C-47F1-4CFB-8D7E-09CBAFD09EB4}" srcId="{95CA4E6D-D4A7-48C1-9322-277C1DCBF00D}" destId="{AC4EBE1B-37B4-47DF-9AC8-F2BD1A6CA1E8}" srcOrd="0" destOrd="0" parTransId="{4ABBD961-3026-4769-82E3-7610443B92F1}" sibTransId="{96F7982D-BBD5-4321-B932-7358465B0800}"/>
    <dgm:cxn modelId="{AD672D4E-0020-4370-A6D8-506058C5C562}" type="presOf" srcId="{95CA4E6D-D4A7-48C1-9322-277C1DCBF00D}" destId="{907B5816-FBD1-44E0-985C-7D691FD7D882}" srcOrd="0" destOrd="0" presId="urn:microsoft.com/office/officeart/2018/2/layout/IconVerticalSolidList"/>
    <dgm:cxn modelId="{6688F158-784B-4319-B1EE-152177391DF1}" type="presOf" srcId="{574784CD-D0A5-4DC7-8426-ACE121CEB473}" destId="{FBD809A1-E024-4B12-A0D7-B9B9AAB94DCF}" srcOrd="0" destOrd="0" presId="urn:microsoft.com/office/officeart/2018/2/layout/IconVerticalSolidList"/>
    <dgm:cxn modelId="{5D341FC7-A945-45FF-AFB0-FFDA96343CD6}" type="presOf" srcId="{AC4EBE1B-37B4-47DF-9AC8-F2BD1A6CA1E8}" destId="{8E3DA952-7D69-4A96-AADA-6FF5BCF06781}" srcOrd="0" destOrd="0" presId="urn:microsoft.com/office/officeart/2018/2/layout/IconVerticalSolidList"/>
    <dgm:cxn modelId="{9FFD72D9-A3C7-430B-B5A1-2A5FA8FDC297}" srcId="{95CA4E6D-D4A7-48C1-9322-277C1DCBF00D}" destId="{574784CD-D0A5-4DC7-8426-ACE121CEB473}" srcOrd="1" destOrd="0" parTransId="{0FFB10D6-A528-4BA5-98FB-2DE17C0AF493}" sibTransId="{F678F460-00FB-4061-BEBA-91ED5D67BE6B}"/>
    <dgm:cxn modelId="{8B9F6885-3CC6-4112-8C5D-20A5CB6D614A}" type="presParOf" srcId="{907B5816-FBD1-44E0-985C-7D691FD7D882}" destId="{7822123F-55B5-4AE3-B617-5B0FC1E4F9D5}" srcOrd="0" destOrd="0" presId="urn:microsoft.com/office/officeart/2018/2/layout/IconVerticalSolidList"/>
    <dgm:cxn modelId="{42EEF401-1A3D-4685-8021-D07CFC4C9766}" type="presParOf" srcId="{7822123F-55B5-4AE3-B617-5B0FC1E4F9D5}" destId="{9B61D4FA-4615-41FA-8ECF-912A01FEAE10}" srcOrd="0" destOrd="0" presId="urn:microsoft.com/office/officeart/2018/2/layout/IconVerticalSolidList"/>
    <dgm:cxn modelId="{415E285F-8E8E-40EB-83EE-119BFE55F977}" type="presParOf" srcId="{7822123F-55B5-4AE3-B617-5B0FC1E4F9D5}" destId="{669B61F7-888A-4301-B7FF-89BA7BB01587}" srcOrd="1" destOrd="0" presId="urn:microsoft.com/office/officeart/2018/2/layout/IconVerticalSolidList"/>
    <dgm:cxn modelId="{D674CBBB-A600-4586-A701-B03D08E870B5}" type="presParOf" srcId="{7822123F-55B5-4AE3-B617-5B0FC1E4F9D5}" destId="{EF56A696-E3F6-4600-B4CF-5B47BE4769AB}" srcOrd="2" destOrd="0" presId="urn:microsoft.com/office/officeart/2018/2/layout/IconVerticalSolidList"/>
    <dgm:cxn modelId="{71576CE6-4FF5-4FF4-9E4B-A2CFA85F4251}" type="presParOf" srcId="{7822123F-55B5-4AE3-B617-5B0FC1E4F9D5}" destId="{8E3DA952-7D69-4A96-AADA-6FF5BCF06781}" srcOrd="3" destOrd="0" presId="urn:microsoft.com/office/officeart/2018/2/layout/IconVerticalSolidList"/>
    <dgm:cxn modelId="{7131F4DC-5B96-47CD-A97B-44F2BA9EE0F5}" type="presParOf" srcId="{907B5816-FBD1-44E0-985C-7D691FD7D882}" destId="{32E78CFF-2B96-4136-80A7-D9DC0123C4BA}" srcOrd="1" destOrd="0" presId="urn:microsoft.com/office/officeart/2018/2/layout/IconVerticalSolidList"/>
    <dgm:cxn modelId="{9ADB7A5C-A246-4A78-8BFB-115989D885D6}" type="presParOf" srcId="{907B5816-FBD1-44E0-985C-7D691FD7D882}" destId="{AA80BC56-10B5-4468-A823-4D8B105B27F0}" srcOrd="2" destOrd="0" presId="urn:microsoft.com/office/officeart/2018/2/layout/IconVerticalSolidList"/>
    <dgm:cxn modelId="{CAC41559-0586-48DD-A1FB-4B28C7DD7E61}" type="presParOf" srcId="{AA80BC56-10B5-4468-A823-4D8B105B27F0}" destId="{1B08900D-CA7E-4E1E-B037-58180A6F9033}" srcOrd="0" destOrd="0" presId="urn:microsoft.com/office/officeart/2018/2/layout/IconVerticalSolidList"/>
    <dgm:cxn modelId="{F7D60C9E-DFDE-41B8-B3F4-066AAEC45189}" type="presParOf" srcId="{AA80BC56-10B5-4468-A823-4D8B105B27F0}" destId="{209323DD-1112-426F-A763-DDC31558C9A1}" srcOrd="1" destOrd="0" presId="urn:microsoft.com/office/officeart/2018/2/layout/IconVerticalSolidList"/>
    <dgm:cxn modelId="{9911ABB2-B740-49C9-9072-7271FDA32648}" type="presParOf" srcId="{AA80BC56-10B5-4468-A823-4D8B105B27F0}" destId="{BE9E0031-7126-4D19-A2DA-C192BAC287D9}" srcOrd="2" destOrd="0" presId="urn:microsoft.com/office/officeart/2018/2/layout/IconVerticalSolidList"/>
    <dgm:cxn modelId="{C4723D67-46CF-4C5B-AE8B-65379C2CBF1C}" type="presParOf" srcId="{AA80BC56-10B5-4468-A823-4D8B105B27F0}" destId="{FBD809A1-E024-4B12-A0D7-B9B9AAB94D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4C0773-D726-4D20-B029-E23D2CDEE69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E7D1F3A-70D6-4B2F-9879-7C232FE44ACB}">
      <dgm:prSet/>
      <dgm:spPr/>
      <dgm:t>
        <a:bodyPr/>
        <a:lstStyle/>
        <a:p>
          <a:r>
            <a:rPr lang="en-US" b="1"/>
            <a:t>Genesis 1:27</a:t>
          </a:r>
          <a:endParaRPr lang="en-US"/>
        </a:p>
      </dgm:t>
    </dgm:pt>
    <dgm:pt modelId="{05914DD6-5E99-4251-86CA-1F4D627BB8D9}" type="parTrans" cxnId="{DE1BBF54-71B3-42BF-B926-C1D2CCE5716E}">
      <dgm:prSet/>
      <dgm:spPr/>
      <dgm:t>
        <a:bodyPr/>
        <a:lstStyle/>
        <a:p>
          <a:endParaRPr lang="en-US"/>
        </a:p>
      </dgm:t>
    </dgm:pt>
    <dgm:pt modelId="{00EEE955-CE7D-4605-9411-170D4D2F8C06}" type="sibTrans" cxnId="{DE1BBF54-71B3-42BF-B926-C1D2CCE5716E}">
      <dgm:prSet/>
      <dgm:spPr/>
      <dgm:t>
        <a:bodyPr/>
        <a:lstStyle/>
        <a:p>
          <a:endParaRPr lang="en-US"/>
        </a:p>
      </dgm:t>
    </dgm:pt>
    <dgm:pt modelId="{BC371FC0-7A34-4F34-B0AF-02631EA981EF}">
      <dgm:prSet/>
      <dgm:spPr/>
      <dgm:t>
        <a:bodyPr/>
        <a:lstStyle/>
        <a:p>
          <a:r>
            <a:rPr lang="en-US" b="1"/>
            <a:t>Isaiah 1:17; Micah 6:8</a:t>
          </a:r>
          <a:endParaRPr lang="en-US"/>
        </a:p>
      </dgm:t>
    </dgm:pt>
    <dgm:pt modelId="{B4E2735E-A6D3-4121-A12B-B7A9EFE51A17}" type="parTrans" cxnId="{26A59AD9-F035-4118-8BDE-4F34F1923C7A}">
      <dgm:prSet/>
      <dgm:spPr/>
      <dgm:t>
        <a:bodyPr/>
        <a:lstStyle/>
        <a:p>
          <a:endParaRPr lang="en-US"/>
        </a:p>
      </dgm:t>
    </dgm:pt>
    <dgm:pt modelId="{6C7AFB8F-1574-4826-989F-3A5FF7CD04A2}" type="sibTrans" cxnId="{26A59AD9-F035-4118-8BDE-4F34F1923C7A}">
      <dgm:prSet/>
      <dgm:spPr/>
      <dgm:t>
        <a:bodyPr/>
        <a:lstStyle/>
        <a:p>
          <a:endParaRPr lang="en-US"/>
        </a:p>
      </dgm:t>
    </dgm:pt>
    <dgm:pt modelId="{3384ABA5-B68B-4613-8848-297C040A3EB0}">
      <dgm:prSet/>
      <dgm:spPr/>
      <dgm:t>
        <a:bodyPr/>
        <a:lstStyle/>
        <a:p>
          <a:r>
            <a:rPr lang="en-US" b="1"/>
            <a:t>Isaiah 58:12</a:t>
          </a:r>
          <a:endParaRPr lang="en-US"/>
        </a:p>
      </dgm:t>
    </dgm:pt>
    <dgm:pt modelId="{EFAAD1BF-D4C0-44F6-85C3-CF03C26FB4D7}" type="parTrans" cxnId="{E395F3B9-7C70-45C4-B888-A17785B31223}">
      <dgm:prSet/>
      <dgm:spPr/>
      <dgm:t>
        <a:bodyPr/>
        <a:lstStyle/>
        <a:p>
          <a:endParaRPr lang="en-US"/>
        </a:p>
      </dgm:t>
    </dgm:pt>
    <dgm:pt modelId="{552D4588-FAF8-4B33-8167-7A28801802B8}" type="sibTrans" cxnId="{E395F3B9-7C70-45C4-B888-A17785B31223}">
      <dgm:prSet/>
      <dgm:spPr/>
      <dgm:t>
        <a:bodyPr/>
        <a:lstStyle/>
        <a:p>
          <a:endParaRPr lang="en-US"/>
        </a:p>
      </dgm:t>
    </dgm:pt>
    <dgm:pt modelId="{E5C18C0A-F40D-478B-85B7-1519ADF99842}">
      <dgm:prSet/>
      <dgm:spPr/>
      <dgm:t>
        <a:bodyPr/>
        <a:lstStyle/>
        <a:p>
          <a:r>
            <a:rPr lang="en-US" b="1"/>
            <a:t>Romans 9:1-5, 10:1</a:t>
          </a:r>
          <a:endParaRPr lang="en-US"/>
        </a:p>
      </dgm:t>
    </dgm:pt>
    <dgm:pt modelId="{EAD1F0B5-A89E-45FD-9ADE-F373B9A572C9}" type="parTrans" cxnId="{AB32B63E-0464-4A36-A4F1-79B6B251FC64}">
      <dgm:prSet/>
      <dgm:spPr/>
      <dgm:t>
        <a:bodyPr/>
        <a:lstStyle/>
        <a:p>
          <a:endParaRPr lang="en-US"/>
        </a:p>
      </dgm:t>
    </dgm:pt>
    <dgm:pt modelId="{3DEE8CF7-D61F-412D-953E-DDEE38751A6A}" type="sibTrans" cxnId="{AB32B63E-0464-4A36-A4F1-79B6B251FC64}">
      <dgm:prSet/>
      <dgm:spPr/>
      <dgm:t>
        <a:bodyPr/>
        <a:lstStyle/>
        <a:p>
          <a:endParaRPr lang="en-US"/>
        </a:p>
      </dgm:t>
    </dgm:pt>
    <dgm:pt modelId="{C50E6136-50B4-4277-8F8D-7DFABAE86888}">
      <dgm:prSet/>
      <dgm:spPr/>
      <dgm:t>
        <a:bodyPr/>
        <a:lstStyle/>
        <a:p>
          <a:r>
            <a:rPr lang="en-US" b="1" dirty="0"/>
            <a:t>What do these passages of Scripture say about evangelism and/or justice?</a:t>
          </a:r>
          <a:endParaRPr lang="en-US" dirty="0"/>
        </a:p>
      </dgm:t>
    </dgm:pt>
    <dgm:pt modelId="{7502C61C-574E-4AD1-83D6-7A3F6DBABBC3}" type="parTrans" cxnId="{FCAA0C43-936D-4CB3-9A77-162360FFE73A}">
      <dgm:prSet/>
      <dgm:spPr/>
      <dgm:t>
        <a:bodyPr/>
        <a:lstStyle/>
        <a:p>
          <a:endParaRPr lang="en-US"/>
        </a:p>
      </dgm:t>
    </dgm:pt>
    <dgm:pt modelId="{ED225517-2BF6-4BD8-AD80-CB2C4D43DA7C}" type="sibTrans" cxnId="{FCAA0C43-936D-4CB3-9A77-162360FFE73A}">
      <dgm:prSet/>
      <dgm:spPr/>
      <dgm:t>
        <a:bodyPr/>
        <a:lstStyle/>
        <a:p>
          <a:endParaRPr lang="en-US"/>
        </a:p>
      </dgm:t>
    </dgm:pt>
    <dgm:pt modelId="{980288B8-999D-F642-A7A2-610D5F0B93F4}" type="pres">
      <dgm:prSet presAssocID="{A04C0773-D726-4D20-B029-E23D2CDEE69C}" presName="linear" presStyleCnt="0">
        <dgm:presLayoutVars>
          <dgm:animLvl val="lvl"/>
          <dgm:resizeHandles val="exact"/>
        </dgm:presLayoutVars>
      </dgm:prSet>
      <dgm:spPr/>
    </dgm:pt>
    <dgm:pt modelId="{68CCE59A-EFB5-C64B-8972-F8055824B4D5}" type="pres">
      <dgm:prSet presAssocID="{FE7D1F3A-70D6-4B2F-9879-7C232FE44ACB}" presName="parentText" presStyleLbl="node1" presStyleIdx="0" presStyleCnt="5">
        <dgm:presLayoutVars>
          <dgm:chMax val="0"/>
          <dgm:bulletEnabled val="1"/>
        </dgm:presLayoutVars>
      </dgm:prSet>
      <dgm:spPr/>
    </dgm:pt>
    <dgm:pt modelId="{47A815E0-04F8-7F4F-9E1F-8A4B0BDBDB7E}" type="pres">
      <dgm:prSet presAssocID="{00EEE955-CE7D-4605-9411-170D4D2F8C06}" presName="spacer" presStyleCnt="0"/>
      <dgm:spPr/>
    </dgm:pt>
    <dgm:pt modelId="{25BDAB60-8637-724B-A58A-B468B974A8C7}" type="pres">
      <dgm:prSet presAssocID="{BC371FC0-7A34-4F34-B0AF-02631EA981EF}" presName="parentText" presStyleLbl="node1" presStyleIdx="1" presStyleCnt="5">
        <dgm:presLayoutVars>
          <dgm:chMax val="0"/>
          <dgm:bulletEnabled val="1"/>
        </dgm:presLayoutVars>
      </dgm:prSet>
      <dgm:spPr/>
    </dgm:pt>
    <dgm:pt modelId="{8B0A9F05-873A-854A-AE04-5D207138160D}" type="pres">
      <dgm:prSet presAssocID="{6C7AFB8F-1574-4826-989F-3A5FF7CD04A2}" presName="spacer" presStyleCnt="0"/>
      <dgm:spPr/>
    </dgm:pt>
    <dgm:pt modelId="{6266C71E-213B-2546-8FB1-1E5E27D1327B}" type="pres">
      <dgm:prSet presAssocID="{3384ABA5-B68B-4613-8848-297C040A3EB0}" presName="parentText" presStyleLbl="node1" presStyleIdx="2" presStyleCnt="5">
        <dgm:presLayoutVars>
          <dgm:chMax val="0"/>
          <dgm:bulletEnabled val="1"/>
        </dgm:presLayoutVars>
      </dgm:prSet>
      <dgm:spPr/>
    </dgm:pt>
    <dgm:pt modelId="{3EA1E3EC-07F1-6F42-B495-BE457A9235C0}" type="pres">
      <dgm:prSet presAssocID="{552D4588-FAF8-4B33-8167-7A28801802B8}" presName="spacer" presStyleCnt="0"/>
      <dgm:spPr/>
    </dgm:pt>
    <dgm:pt modelId="{72575278-1F99-3941-B147-E94A7AB7B167}" type="pres">
      <dgm:prSet presAssocID="{E5C18C0A-F40D-478B-85B7-1519ADF99842}" presName="parentText" presStyleLbl="node1" presStyleIdx="3" presStyleCnt="5">
        <dgm:presLayoutVars>
          <dgm:chMax val="0"/>
          <dgm:bulletEnabled val="1"/>
        </dgm:presLayoutVars>
      </dgm:prSet>
      <dgm:spPr/>
    </dgm:pt>
    <dgm:pt modelId="{F460FFE1-DE04-504C-BB34-9649B0D6DB31}" type="pres">
      <dgm:prSet presAssocID="{3DEE8CF7-D61F-412D-953E-DDEE38751A6A}" presName="spacer" presStyleCnt="0"/>
      <dgm:spPr/>
    </dgm:pt>
    <dgm:pt modelId="{C9B0D685-D000-8548-BAFC-0D46AF29B3CE}" type="pres">
      <dgm:prSet presAssocID="{C50E6136-50B4-4277-8F8D-7DFABAE86888}" presName="parentText" presStyleLbl="node1" presStyleIdx="4" presStyleCnt="5">
        <dgm:presLayoutVars>
          <dgm:chMax val="0"/>
          <dgm:bulletEnabled val="1"/>
        </dgm:presLayoutVars>
      </dgm:prSet>
      <dgm:spPr/>
    </dgm:pt>
  </dgm:ptLst>
  <dgm:cxnLst>
    <dgm:cxn modelId="{E1707F03-4C23-CB4F-B72B-4394C9AC95B5}" type="presOf" srcId="{A04C0773-D726-4D20-B029-E23D2CDEE69C}" destId="{980288B8-999D-F642-A7A2-610D5F0B93F4}" srcOrd="0" destOrd="0" presId="urn:microsoft.com/office/officeart/2005/8/layout/vList2"/>
    <dgm:cxn modelId="{7EC36B2D-4972-7D41-BD77-C9A4E415B66B}" type="presOf" srcId="{FE7D1F3A-70D6-4B2F-9879-7C232FE44ACB}" destId="{68CCE59A-EFB5-C64B-8972-F8055824B4D5}" srcOrd="0" destOrd="0" presId="urn:microsoft.com/office/officeart/2005/8/layout/vList2"/>
    <dgm:cxn modelId="{AB32B63E-0464-4A36-A4F1-79B6B251FC64}" srcId="{A04C0773-D726-4D20-B029-E23D2CDEE69C}" destId="{E5C18C0A-F40D-478B-85B7-1519ADF99842}" srcOrd="3" destOrd="0" parTransId="{EAD1F0B5-A89E-45FD-9ADE-F373B9A572C9}" sibTransId="{3DEE8CF7-D61F-412D-953E-DDEE38751A6A}"/>
    <dgm:cxn modelId="{FCAA0C43-936D-4CB3-9A77-162360FFE73A}" srcId="{A04C0773-D726-4D20-B029-E23D2CDEE69C}" destId="{C50E6136-50B4-4277-8F8D-7DFABAE86888}" srcOrd="4" destOrd="0" parTransId="{7502C61C-574E-4AD1-83D6-7A3F6DBABBC3}" sibTransId="{ED225517-2BF6-4BD8-AD80-CB2C4D43DA7C}"/>
    <dgm:cxn modelId="{DE1BBF54-71B3-42BF-B926-C1D2CCE5716E}" srcId="{A04C0773-D726-4D20-B029-E23D2CDEE69C}" destId="{FE7D1F3A-70D6-4B2F-9879-7C232FE44ACB}" srcOrd="0" destOrd="0" parTransId="{05914DD6-5E99-4251-86CA-1F4D627BB8D9}" sibTransId="{00EEE955-CE7D-4605-9411-170D4D2F8C06}"/>
    <dgm:cxn modelId="{A1D2107A-AFBE-6A40-BBA1-5DCE36B3CC25}" type="presOf" srcId="{C50E6136-50B4-4277-8F8D-7DFABAE86888}" destId="{C9B0D685-D000-8548-BAFC-0D46AF29B3CE}" srcOrd="0" destOrd="0" presId="urn:microsoft.com/office/officeart/2005/8/layout/vList2"/>
    <dgm:cxn modelId="{B4A14E89-6277-C346-95B8-EBB4BEB2E91C}" type="presOf" srcId="{3384ABA5-B68B-4613-8848-297C040A3EB0}" destId="{6266C71E-213B-2546-8FB1-1E5E27D1327B}" srcOrd="0" destOrd="0" presId="urn:microsoft.com/office/officeart/2005/8/layout/vList2"/>
    <dgm:cxn modelId="{1DE6EAB7-65E0-1F4E-AA32-046806110766}" type="presOf" srcId="{E5C18C0A-F40D-478B-85B7-1519ADF99842}" destId="{72575278-1F99-3941-B147-E94A7AB7B167}" srcOrd="0" destOrd="0" presId="urn:microsoft.com/office/officeart/2005/8/layout/vList2"/>
    <dgm:cxn modelId="{E395F3B9-7C70-45C4-B888-A17785B31223}" srcId="{A04C0773-D726-4D20-B029-E23D2CDEE69C}" destId="{3384ABA5-B68B-4613-8848-297C040A3EB0}" srcOrd="2" destOrd="0" parTransId="{EFAAD1BF-D4C0-44F6-85C3-CF03C26FB4D7}" sibTransId="{552D4588-FAF8-4B33-8167-7A28801802B8}"/>
    <dgm:cxn modelId="{26A59AD9-F035-4118-8BDE-4F34F1923C7A}" srcId="{A04C0773-D726-4D20-B029-E23D2CDEE69C}" destId="{BC371FC0-7A34-4F34-B0AF-02631EA981EF}" srcOrd="1" destOrd="0" parTransId="{B4E2735E-A6D3-4121-A12B-B7A9EFE51A17}" sibTransId="{6C7AFB8F-1574-4826-989F-3A5FF7CD04A2}"/>
    <dgm:cxn modelId="{74047FF6-B34D-FF49-ACA4-1B82E4B2B574}" type="presOf" srcId="{BC371FC0-7A34-4F34-B0AF-02631EA981EF}" destId="{25BDAB60-8637-724B-A58A-B468B974A8C7}" srcOrd="0" destOrd="0" presId="urn:microsoft.com/office/officeart/2005/8/layout/vList2"/>
    <dgm:cxn modelId="{248C0C8A-DB47-9746-B010-07D85B9BBE9E}" type="presParOf" srcId="{980288B8-999D-F642-A7A2-610D5F0B93F4}" destId="{68CCE59A-EFB5-C64B-8972-F8055824B4D5}" srcOrd="0" destOrd="0" presId="urn:microsoft.com/office/officeart/2005/8/layout/vList2"/>
    <dgm:cxn modelId="{567822A1-918A-5D47-A67E-134091C1C8A2}" type="presParOf" srcId="{980288B8-999D-F642-A7A2-610D5F0B93F4}" destId="{47A815E0-04F8-7F4F-9E1F-8A4B0BDBDB7E}" srcOrd="1" destOrd="0" presId="urn:microsoft.com/office/officeart/2005/8/layout/vList2"/>
    <dgm:cxn modelId="{E248B674-18F5-9347-B2F2-F15B4D0ABA9A}" type="presParOf" srcId="{980288B8-999D-F642-A7A2-610D5F0B93F4}" destId="{25BDAB60-8637-724B-A58A-B468B974A8C7}" srcOrd="2" destOrd="0" presId="urn:microsoft.com/office/officeart/2005/8/layout/vList2"/>
    <dgm:cxn modelId="{25052434-8E1A-3644-9966-B1736513ACCC}" type="presParOf" srcId="{980288B8-999D-F642-A7A2-610D5F0B93F4}" destId="{8B0A9F05-873A-854A-AE04-5D207138160D}" srcOrd="3" destOrd="0" presId="urn:microsoft.com/office/officeart/2005/8/layout/vList2"/>
    <dgm:cxn modelId="{225F80A6-3E18-4349-A961-FC49518F05EE}" type="presParOf" srcId="{980288B8-999D-F642-A7A2-610D5F0B93F4}" destId="{6266C71E-213B-2546-8FB1-1E5E27D1327B}" srcOrd="4" destOrd="0" presId="urn:microsoft.com/office/officeart/2005/8/layout/vList2"/>
    <dgm:cxn modelId="{5D7B44EA-D176-6540-A043-06803ECF91FA}" type="presParOf" srcId="{980288B8-999D-F642-A7A2-610D5F0B93F4}" destId="{3EA1E3EC-07F1-6F42-B495-BE457A9235C0}" srcOrd="5" destOrd="0" presId="urn:microsoft.com/office/officeart/2005/8/layout/vList2"/>
    <dgm:cxn modelId="{EC8B4D66-C752-7F4F-BDAB-0362EC463D92}" type="presParOf" srcId="{980288B8-999D-F642-A7A2-610D5F0B93F4}" destId="{72575278-1F99-3941-B147-E94A7AB7B167}" srcOrd="6" destOrd="0" presId="urn:microsoft.com/office/officeart/2005/8/layout/vList2"/>
    <dgm:cxn modelId="{8FFC492F-9F21-E243-9F5A-72A0C3390621}" type="presParOf" srcId="{980288B8-999D-F642-A7A2-610D5F0B93F4}" destId="{F460FFE1-DE04-504C-BB34-9649B0D6DB31}" srcOrd="7" destOrd="0" presId="urn:microsoft.com/office/officeart/2005/8/layout/vList2"/>
    <dgm:cxn modelId="{D705E11E-9962-F54A-B195-514F55AE8780}" type="presParOf" srcId="{980288B8-999D-F642-A7A2-610D5F0B93F4}" destId="{C9B0D685-D000-8548-BAFC-0D46AF29B3C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B3E516-EB24-44B4-9244-29A2C0D5578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BB6EE89-492C-4D58-AB85-8A03C2FBCBF1}">
      <dgm:prSet custT="1"/>
      <dgm:spPr/>
      <dgm:t>
        <a:bodyPr/>
        <a:lstStyle/>
        <a:p>
          <a:r>
            <a:rPr lang="en-US" sz="4400" b="1" dirty="0"/>
            <a:t>Acknowledge</a:t>
          </a:r>
          <a:endParaRPr lang="en-US" sz="4400" dirty="0"/>
        </a:p>
      </dgm:t>
    </dgm:pt>
    <dgm:pt modelId="{9F98F32A-5521-4D7D-8148-A448D1254E32}" type="parTrans" cxnId="{D1DD36BC-AF6F-4E49-B0E9-B5D48A7D4468}">
      <dgm:prSet/>
      <dgm:spPr/>
      <dgm:t>
        <a:bodyPr/>
        <a:lstStyle/>
        <a:p>
          <a:endParaRPr lang="en-US"/>
        </a:p>
      </dgm:t>
    </dgm:pt>
    <dgm:pt modelId="{CC2D6279-EF11-4CF3-A5FE-015EFDFF1350}" type="sibTrans" cxnId="{D1DD36BC-AF6F-4E49-B0E9-B5D48A7D4468}">
      <dgm:prSet/>
      <dgm:spPr/>
      <dgm:t>
        <a:bodyPr/>
        <a:lstStyle/>
        <a:p>
          <a:endParaRPr lang="en-US"/>
        </a:p>
      </dgm:t>
    </dgm:pt>
    <dgm:pt modelId="{BEC4B57E-6CF5-4F09-85B7-BA392F0B5AA2}">
      <dgm:prSet custT="1"/>
      <dgm:spPr/>
      <dgm:t>
        <a:bodyPr/>
        <a:lstStyle/>
        <a:p>
          <a:r>
            <a:rPr lang="en-US" sz="4400" b="1" dirty="0"/>
            <a:t>Address</a:t>
          </a:r>
          <a:endParaRPr lang="en-US" sz="4400" dirty="0"/>
        </a:p>
      </dgm:t>
    </dgm:pt>
    <dgm:pt modelId="{4AAD4233-B80F-441F-9A39-CAD688C66747}" type="parTrans" cxnId="{F97C0D8F-C802-4245-B5A3-051A58B6BD17}">
      <dgm:prSet/>
      <dgm:spPr/>
      <dgm:t>
        <a:bodyPr/>
        <a:lstStyle/>
        <a:p>
          <a:endParaRPr lang="en-US"/>
        </a:p>
      </dgm:t>
    </dgm:pt>
    <dgm:pt modelId="{9D1C2DD7-41CB-4772-A0E2-41F1480A899A}" type="sibTrans" cxnId="{F97C0D8F-C802-4245-B5A3-051A58B6BD17}">
      <dgm:prSet/>
      <dgm:spPr/>
      <dgm:t>
        <a:bodyPr/>
        <a:lstStyle/>
        <a:p>
          <a:endParaRPr lang="en-US"/>
        </a:p>
      </dgm:t>
    </dgm:pt>
    <dgm:pt modelId="{8982C576-9D31-41E9-9DAF-0C5ACEDBEA2E}">
      <dgm:prSet custT="1"/>
      <dgm:spPr/>
      <dgm:t>
        <a:bodyPr/>
        <a:lstStyle/>
        <a:p>
          <a:r>
            <a:rPr lang="en-US" sz="4800" b="1" dirty="0"/>
            <a:t>Appoint</a:t>
          </a:r>
          <a:endParaRPr lang="en-US" sz="4800" dirty="0"/>
        </a:p>
      </dgm:t>
    </dgm:pt>
    <dgm:pt modelId="{86F2DB2D-B156-4F4B-8345-BEBF349EE186}" type="parTrans" cxnId="{FCEA4088-51A6-45E7-AA09-BE62D04684EE}">
      <dgm:prSet/>
      <dgm:spPr/>
      <dgm:t>
        <a:bodyPr/>
        <a:lstStyle/>
        <a:p>
          <a:endParaRPr lang="en-US"/>
        </a:p>
      </dgm:t>
    </dgm:pt>
    <dgm:pt modelId="{269D1A53-AAB7-470D-AF2A-B975DEEAA37B}" type="sibTrans" cxnId="{FCEA4088-51A6-45E7-AA09-BE62D04684EE}">
      <dgm:prSet/>
      <dgm:spPr/>
      <dgm:t>
        <a:bodyPr/>
        <a:lstStyle/>
        <a:p>
          <a:endParaRPr lang="en-US"/>
        </a:p>
      </dgm:t>
    </dgm:pt>
    <dgm:pt modelId="{EA4FBCBF-7D58-C94F-ABE6-2614BFF5F5C5}" type="pres">
      <dgm:prSet presAssocID="{E9B3E516-EB24-44B4-9244-29A2C0D5578C}" presName="vert0" presStyleCnt="0">
        <dgm:presLayoutVars>
          <dgm:dir/>
          <dgm:animOne val="branch"/>
          <dgm:animLvl val="lvl"/>
        </dgm:presLayoutVars>
      </dgm:prSet>
      <dgm:spPr/>
    </dgm:pt>
    <dgm:pt modelId="{05FDC4C6-5C79-1B4A-B8DD-F402115CA839}" type="pres">
      <dgm:prSet presAssocID="{1BB6EE89-492C-4D58-AB85-8A03C2FBCBF1}" presName="thickLine" presStyleLbl="alignNode1" presStyleIdx="0" presStyleCnt="3"/>
      <dgm:spPr/>
    </dgm:pt>
    <dgm:pt modelId="{E72A5E8E-3C91-904D-82E3-8C1E86B2DACD}" type="pres">
      <dgm:prSet presAssocID="{1BB6EE89-492C-4D58-AB85-8A03C2FBCBF1}" presName="horz1" presStyleCnt="0"/>
      <dgm:spPr/>
    </dgm:pt>
    <dgm:pt modelId="{DDD12899-6184-D840-B089-4084E2B184D4}" type="pres">
      <dgm:prSet presAssocID="{1BB6EE89-492C-4D58-AB85-8A03C2FBCBF1}" presName="tx1" presStyleLbl="revTx" presStyleIdx="0" presStyleCnt="3"/>
      <dgm:spPr/>
    </dgm:pt>
    <dgm:pt modelId="{0448D284-D5FE-6441-82A4-B62764FA5AAF}" type="pres">
      <dgm:prSet presAssocID="{1BB6EE89-492C-4D58-AB85-8A03C2FBCBF1}" presName="vert1" presStyleCnt="0"/>
      <dgm:spPr/>
    </dgm:pt>
    <dgm:pt modelId="{4EA3AA91-84AA-334B-814D-E03669C1A61E}" type="pres">
      <dgm:prSet presAssocID="{BEC4B57E-6CF5-4F09-85B7-BA392F0B5AA2}" presName="thickLine" presStyleLbl="alignNode1" presStyleIdx="1" presStyleCnt="3"/>
      <dgm:spPr/>
    </dgm:pt>
    <dgm:pt modelId="{70BD2672-FF56-2046-A411-CFA33147B9F0}" type="pres">
      <dgm:prSet presAssocID="{BEC4B57E-6CF5-4F09-85B7-BA392F0B5AA2}" presName="horz1" presStyleCnt="0"/>
      <dgm:spPr/>
    </dgm:pt>
    <dgm:pt modelId="{3CD8AB39-8098-1741-8786-AFBC4EEE3B7D}" type="pres">
      <dgm:prSet presAssocID="{BEC4B57E-6CF5-4F09-85B7-BA392F0B5AA2}" presName="tx1" presStyleLbl="revTx" presStyleIdx="1" presStyleCnt="3"/>
      <dgm:spPr/>
    </dgm:pt>
    <dgm:pt modelId="{6DF0CBA2-A7C1-DD49-8EBF-0E9924354981}" type="pres">
      <dgm:prSet presAssocID="{BEC4B57E-6CF5-4F09-85B7-BA392F0B5AA2}" presName="vert1" presStyleCnt="0"/>
      <dgm:spPr/>
    </dgm:pt>
    <dgm:pt modelId="{C4B883BD-FF8E-0B41-9CE6-023FC513883C}" type="pres">
      <dgm:prSet presAssocID="{8982C576-9D31-41E9-9DAF-0C5ACEDBEA2E}" presName="thickLine" presStyleLbl="alignNode1" presStyleIdx="2" presStyleCnt="3"/>
      <dgm:spPr/>
    </dgm:pt>
    <dgm:pt modelId="{2A366A37-774B-5E42-B0AB-7E8A0751C50C}" type="pres">
      <dgm:prSet presAssocID="{8982C576-9D31-41E9-9DAF-0C5ACEDBEA2E}" presName="horz1" presStyleCnt="0"/>
      <dgm:spPr/>
    </dgm:pt>
    <dgm:pt modelId="{EC7EA9D9-1BA9-D44D-81E0-8674903AF582}" type="pres">
      <dgm:prSet presAssocID="{8982C576-9D31-41E9-9DAF-0C5ACEDBEA2E}" presName="tx1" presStyleLbl="revTx" presStyleIdx="2" presStyleCnt="3"/>
      <dgm:spPr/>
    </dgm:pt>
    <dgm:pt modelId="{1A4828AA-9425-5A4A-BD4A-013B3B20FF1D}" type="pres">
      <dgm:prSet presAssocID="{8982C576-9D31-41E9-9DAF-0C5ACEDBEA2E}" presName="vert1" presStyleCnt="0"/>
      <dgm:spPr/>
    </dgm:pt>
  </dgm:ptLst>
  <dgm:cxnLst>
    <dgm:cxn modelId="{60E1E703-B764-A840-8CFA-7ECDD62AB99F}" type="presOf" srcId="{BEC4B57E-6CF5-4F09-85B7-BA392F0B5AA2}" destId="{3CD8AB39-8098-1741-8786-AFBC4EEE3B7D}" srcOrd="0" destOrd="0" presId="urn:microsoft.com/office/officeart/2008/layout/LinedList"/>
    <dgm:cxn modelId="{49083F13-159C-5547-8FEC-E3C640275757}" type="presOf" srcId="{8982C576-9D31-41E9-9DAF-0C5ACEDBEA2E}" destId="{EC7EA9D9-1BA9-D44D-81E0-8674903AF582}" srcOrd="0" destOrd="0" presId="urn:microsoft.com/office/officeart/2008/layout/LinedList"/>
    <dgm:cxn modelId="{25534D2C-DEF8-8449-9804-CA74A38AD40E}" type="presOf" srcId="{E9B3E516-EB24-44B4-9244-29A2C0D5578C}" destId="{EA4FBCBF-7D58-C94F-ABE6-2614BFF5F5C5}" srcOrd="0" destOrd="0" presId="urn:microsoft.com/office/officeart/2008/layout/LinedList"/>
    <dgm:cxn modelId="{FCEA4088-51A6-45E7-AA09-BE62D04684EE}" srcId="{E9B3E516-EB24-44B4-9244-29A2C0D5578C}" destId="{8982C576-9D31-41E9-9DAF-0C5ACEDBEA2E}" srcOrd="2" destOrd="0" parTransId="{86F2DB2D-B156-4F4B-8345-BEBF349EE186}" sibTransId="{269D1A53-AAB7-470D-AF2A-B975DEEAA37B}"/>
    <dgm:cxn modelId="{F97C0D8F-C802-4245-B5A3-051A58B6BD17}" srcId="{E9B3E516-EB24-44B4-9244-29A2C0D5578C}" destId="{BEC4B57E-6CF5-4F09-85B7-BA392F0B5AA2}" srcOrd="1" destOrd="0" parTransId="{4AAD4233-B80F-441F-9A39-CAD688C66747}" sibTransId="{9D1C2DD7-41CB-4772-A0E2-41F1480A899A}"/>
    <dgm:cxn modelId="{D1DD36BC-AF6F-4E49-B0E9-B5D48A7D4468}" srcId="{E9B3E516-EB24-44B4-9244-29A2C0D5578C}" destId="{1BB6EE89-492C-4D58-AB85-8A03C2FBCBF1}" srcOrd="0" destOrd="0" parTransId="{9F98F32A-5521-4D7D-8148-A448D1254E32}" sibTransId="{CC2D6279-EF11-4CF3-A5FE-015EFDFF1350}"/>
    <dgm:cxn modelId="{F94F66D8-F387-7842-A46E-B3F2F32E2449}" type="presOf" srcId="{1BB6EE89-492C-4D58-AB85-8A03C2FBCBF1}" destId="{DDD12899-6184-D840-B089-4084E2B184D4}" srcOrd="0" destOrd="0" presId="urn:microsoft.com/office/officeart/2008/layout/LinedList"/>
    <dgm:cxn modelId="{BE95105E-1972-7F4E-971F-941E8666527D}" type="presParOf" srcId="{EA4FBCBF-7D58-C94F-ABE6-2614BFF5F5C5}" destId="{05FDC4C6-5C79-1B4A-B8DD-F402115CA839}" srcOrd="0" destOrd="0" presId="urn:microsoft.com/office/officeart/2008/layout/LinedList"/>
    <dgm:cxn modelId="{27FF7CD4-B2FC-AF41-AEC8-648CAA941CCF}" type="presParOf" srcId="{EA4FBCBF-7D58-C94F-ABE6-2614BFF5F5C5}" destId="{E72A5E8E-3C91-904D-82E3-8C1E86B2DACD}" srcOrd="1" destOrd="0" presId="urn:microsoft.com/office/officeart/2008/layout/LinedList"/>
    <dgm:cxn modelId="{3C31B750-04D4-304C-AEEE-8CE5471254AC}" type="presParOf" srcId="{E72A5E8E-3C91-904D-82E3-8C1E86B2DACD}" destId="{DDD12899-6184-D840-B089-4084E2B184D4}" srcOrd="0" destOrd="0" presId="urn:microsoft.com/office/officeart/2008/layout/LinedList"/>
    <dgm:cxn modelId="{B9C8AF69-AA03-0345-B14A-D95D4D85401F}" type="presParOf" srcId="{E72A5E8E-3C91-904D-82E3-8C1E86B2DACD}" destId="{0448D284-D5FE-6441-82A4-B62764FA5AAF}" srcOrd="1" destOrd="0" presId="urn:microsoft.com/office/officeart/2008/layout/LinedList"/>
    <dgm:cxn modelId="{804C5627-5326-5A4C-9D2A-95A57302495E}" type="presParOf" srcId="{EA4FBCBF-7D58-C94F-ABE6-2614BFF5F5C5}" destId="{4EA3AA91-84AA-334B-814D-E03669C1A61E}" srcOrd="2" destOrd="0" presId="urn:microsoft.com/office/officeart/2008/layout/LinedList"/>
    <dgm:cxn modelId="{9513CD92-F1F8-B546-8276-2067E945FAB1}" type="presParOf" srcId="{EA4FBCBF-7D58-C94F-ABE6-2614BFF5F5C5}" destId="{70BD2672-FF56-2046-A411-CFA33147B9F0}" srcOrd="3" destOrd="0" presId="urn:microsoft.com/office/officeart/2008/layout/LinedList"/>
    <dgm:cxn modelId="{661BE0D4-61FD-3444-8C24-46CEDBFA19CB}" type="presParOf" srcId="{70BD2672-FF56-2046-A411-CFA33147B9F0}" destId="{3CD8AB39-8098-1741-8786-AFBC4EEE3B7D}" srcOrd="0" destOrd="0" presId="urn:microsoft.com/office/officeart/2008/layout/LinedList"/>
    <dgm:cxn modelId="{A871FCAB-DD03-DB4C-AF9A-03369A0957EC}" type="presParOf" srcId="{70BD2672-FF56-2046-A411-CFA33147B9F0}" destId="{6DF0CBA2-A7C1-DD49-8EBF-0E9924354981}" srcOrd="1" destOrd="0" presId="urn:microsoft.com/office/officeart/2008/layout/LinedList"/>
    <dgm:cxn modelId="{C40EA94F-0EBC-CE49-9391-659A1B690545}" type="presParOf" srcId="{EA4FBCBF-7D58-C94F-ABE6-2614BFF5F5C5}" destId="{C4B883BD-FF8E-0B41-9CE6-023FC513883C}" srcOrd="4" destOrd="0" presId="urn:microsoft.com/office/officeart/2008/layout/LinedList"/>
    <dgm:cxn modelId="{109641B6-0424-174E-A8CF-EBBF89216F22}" type="presParOf" srcId="{EA4FBCBF-7D58-C94F-ABE6-2614BFF5F5C5}" destId="{2A366A37-774B-5E42-B0AB-7E8A0751C50C}" srcOrd="5" destOrd="0" presId="urn:microsoft.com/office/officeart/2008/layout/LinedList"/>
    <dgm:cxn modelId="{B982B33E-B2CF-3C47-A307-4A862565A4F2}" type="presParOf" srcId="{2A366A37-774B-5E42-B0AB-7E8A0751C50C}" destId="{EC7EA9D9-1BA9-D44D-81E0-8674903AF582}" srcOrd="0" destOrd="0" presId="urn:microsoft.com/office/officeart/2008/layout/LinedList"/>
    <dgm:cxn modelId="{582FA6F7-D990-994B-A800-75942D17799A}" type="presParOf" srcId="{2A366A37-774B-5E42-B0AB-7E8A0751C50C}" destId="{1A4828AA-9425-5A4A-BD4A-013B3B20FF1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9F2A7A-4C21-4543-8585-49A1FB5FC13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1CD2604-F3EA-4ABA-9DCA-1A9D21DC1F40}">
      <dgm:prSet/>
      <dgm:spPr/>
      <dgm:t>
        <a:bodyPr/>
        <a:lstStyle/>
        <a:p>
          <a:r>
            <a:rPr lang="en-US" b="0" i="0" dirty="0">
              <a:latin typeface="Bookmania" pitchFamily="2" charset="77"/>
            </a:rPr>
            <a:t>3 Circles: Life Conversation Guide</a:t>
          </a:r>
        </a:p>
      </dgm:t>
    </dgm:pt>
    <dgm:pt modelId="{47A74E97-3BE0-4E7E-B92D-809E7A8E31FC}" type="parTrans" cxnId="{6D5ACCFF-66AB-4709-B324-60A43CE970A4}">
      <dgm:prSet/>
      <dgm:spPr/>
      <dgm:t>
        <a:bodyPr/>
        <a:lstStyle/>
        <a:p>
          <a:endParaRPr lang="en-US"/>
        </a:p>
      </dgm:t>
    </dgm:pt>
    <dgm:pt modelId="{05759065-F9BE-4D2F-98A5-4DD71A5322C6}" type="sibTrans" cxnId="{6D5ACCFF-66AB-4709-B324-60A43CE970A4}">
      <dgm:prSet/>
      <dgm:spPr/>
      <dgm:t>
        <a:bodyPr/>
        <a:lstStyle/>
        <a:p>
          <a:endParaRPr lang="en-US"/>
        </a:p>
      </dgm:t>
    </dgm:pt>
    <dgm:pt modelId="{C59EBDD6-507F-4BBE-9B4C-B9A06FA743A8}">
      <dgm:prSet/>
      <dgm:spPr>
        <a:solidFill>
          <a:schemeClr val="accent4"/>
        </a:solidFill>
      </dgm:spPr>
      <dgm:t>
        <a:bodyPr/>
        <a:lstStyle/>
        <a:p>
          <a:r>
            <a:rPr lang="en-US" b="0" i="0" dirty="0">
              <a:latin typeface="Bookmania" pitchFamily="2" charset="77"/>
            </a:rPr>
            <a:t>YouTube Video - How To Share My Faith: The 3 Circles from Covered Bridge Church</a:t>
          </a:r>
        </a:p>
      </dgm:t>
    </dgm:pt>
    <dgm:pt modelId="{C9B0B346-D9A3-4EA3-BE2A-B4A8D3DD305E}" type="parTrans" cxnId="{26E099D5-4E7C-4AF1-BF9F-23DC99BB30E9}">
      <dgm:prSet/>
      <dgm:spPr/>
      <dgm:t>
        <a:bodyPr/>
        <a:lstStyle/>
        <a:p>
          <a:endParaRPr lang="en-US"/>
        </a:p>
      </dgm:t>
    </dgm:pt>
    <dgm:pt modelId="{4BA0FC44-1B48-45FF-AE96-67AA43A21F7F}" type="sibTrans" cxnId="{26E099D5-4E7C-4AF1-BF9F-23DC99BB30E9}">
      <dgm:prSet/>
      <dgm:spPr/>
      <dgm:t>
        <a:bodyPr/>
        <a:lstStyle/>
        <a:p>
          <a:endParaRPr lang="en-US"/>
        </a:p>
      </dgm:t>
    </dgm:pt>
    <dgm:pt modelId="{4C4B5355-5201-49F6-B867-60BE3B3B9784}">
      <dgm:prSet/>
      <dgm:spPr/>
      <dgm:t>
        <a:bodyPr/>
        <a:lstStyle/>
        <a:p>
          <a:r>
            <a:rPr lang="en-US" b="0" i="0" dirty="0">
              <a:latin typeface="Bookmania" pitchFamily="2" charset="77"/>
            </a:rPr>
            <a:t>Life on Mission app from the North American Mission Board – on iPhone or Android </a:t>
          </a:r>
        </a:p>
      </dgm:t>
    </dgm:pt>
    <dgm:pt modelId="{48D6565F-7C77-4905-B9D7-710995AA36ED}" type="parTrans" cxnId="{F0CCC985-7325-45F7-B217-71721E7A46AF}">
      <dgm:prSet/>
      <dgm:spPr/>
      <dgm:t>
        <a:bodyPr/>
        <a:lstStyle/>
        <a:p>
          <a:endParaRPr lang="en-US"/>
        </a:p>
      </dgm:t>
    </dgm:pt>
    <dgm:pt modelId="{430C8EE4-B478-4EDA-A5A5-F79CC35D391C}" type="sibTrans" cxnId="{F0CCC985-7325-45F7-B217-71721E7A46AF}">
      <dgm:prSet/>
      <dgm:spPr/>
      <dgm:t>
        <a:bodyPr/>
        <a:lstStyle/>
        <a:p>
          <a:endParaRPr lang="en-US"/>
        </a:p>
      </dgm:t>
    </dgm:pt>
    <dgm:pt modelId="{C3327CC8-3063-214B-AADF-876BB94167DB}" type="pres">
      <dgm:prSet presAssocID="{CF9F2A7A-4C21-4543-8585-49A1FB5FC138}" presName="linear" presStyleCnt="0">
        <dgm:presLayoutVars>
          <dgm:animLvl val="lvl"/>
          <dgm:resizeHandles val="exact"/>
        </dgm:presLayoutVars>
      </dgm:prSet>
      <dgm:spPr/>
    </dgm:pt>
    <dgm:pt modelId="{F92BCAF0-0EBA-6D4A-AAFE-EC2CC383AAB1}" type="pres">
      <dgm:prSet presAssocID="{A1CD2604-F3EA-4ABA-9DCA-1A9D21DC1F40}" presName="parentText" presStyleLbl="node1" presStyleIdx="0" presStyleCnt="3">
        <dgm:presLayoutVars>
          <dgm:chMax val="0"/>
          <dgm:bulletEnabled val="1"/>
        </dgm:presLayoutVars>
      </dgm:prSet>
      <dgm:spPr/>
    </dgm:pt>
    <dgm:pt modelId="{EC6B959A-018E-3044-A6DF-18E5D4111DD1}" type="pres">
      <dgm:prSet presAssocID="{05759065-F9BE-4D2F-98A5-4DD71A5322C6}" presName="spacer" presStyleCnt="0"/>
      <dgm:spPr/>
    </dgm:pt>
    <dgm:pt modelId="{DDB1D89D-214B-AC4F-ACF3-C6B8B1350910}" type="pres">
      <dgm:prSet presAssocID="{C59EBDD6-507F-4BBE-9B4C-B9A06FA743A8}" presName="parentText" presStyleLbl="node1" presStyleIdx="1" presStyleCnt="3">
        <dgm:presLayoutVars>
          <dgm:chMax val="0"/>
          <dgm:bulletEnabled val="1"/>
        </dgm:presLayoutVars>
      </dgm:prSet>
      <dgm:spPr/>
    </dgm:pt>
    <dgm:pt modelId="{4363B702-DD57-5543-AD26-2CBA9437E007}" type="pres">
      <dgm:prSet presAssocID="{4BA0FC44-1B48-45FF-AE96-67AA43A21F7F}" presName="spacer" presStyleCnt="0"/>
      <dgm:spPr/>
    </dgm:pt>
    <dgm:pt modelId="{44E05D6F-CA08-664D-B7D0-C7C5953F35DA}" type="pres">
      <dgm:prSet presAssocID="{4C4B5355-5201-49F6-B867-60BE3B3B9784}" presName="parentText" presStyleLbl="node1" presStyleIdx="2" presStyleCnt="3">
        <dgm:presLayoutVars>
          <dgm:chMax val="0"/>
          <dgm:bulletEnabled val="1"/>
        </dgm:presLayoutVars>
      </dgm:prSet>
      <dgm:spPr/>
    </dgm:pt>
  </dgm:ptLst>
  <dgm:cxnLst>
    <dgm:cxn modelId="{E59A3618-0504-DF42-BA05-AC3EF6B8E6F9}" type="presOf" srcId="{4C4B5355-5201-49F6-B867-60BE3B3B9784}" destId="{44E05D6F-CA08-664D-B7D0-C7C5953F35DA}" srcOrd="0" destOrd="0" presId="urn:microsoft.com/office/officeart/2005/8/layout/vList2"/>
    <dgm:cxn modelId="{83EB5248-9262-D641-B597-CDD983FE9C30}" type="presOf" srcId="{C59EBDD6-507F-4BBE-9B4C-B9A06FA743A8}" destId="{DDB1D89D-214B-AC4F-ACF3-C6B8B1350910}" srcOrd="0" destOrd="0" presId="urn:microsoft.com/office/officeart/2005/8/layout/vList2"/>
    <dgm:cxn modelId="{F0CCC985-7325-45F7-B217-71721E7A46AF}" srcId="{CF9F2A7A-4C21-4543-8585-49A1FB5FC138}" destId="{4C4B5355-5201-49F6-B867-60BE3B3B9784}" srcOrd="2" destOrd="0" parTransId="{48D6565F-7C77-4905-B9D7-710995AA36ED}" sibTransId="{430C8EE4-B478-4EDA-A5A5-F79CC35D391C}"/>
    <dgm:cxn modelId="{562646A3-0AD4-9D4C-A2F4-A15F355473DE}" type="presOf" srcId="{A1CD2604-F3EA-4ABA-9DCA-1A9D21DC1F40}" destId="{F92BCAF0-0EBA-6D4A-AAFE-EC2CC383AAB1}" srcOrd="0" destOrd="0" presId="urn:microsoft.com/office/officeart/2005/8/layout/vList2"/>
    <dgm:cxn modelId="{26E099D5-4E7C-4AF1-BF9F-23DC99BB30E9}" srcId="{CF9F2A7A-4C21-4543-8585-49A1FB5FC138}" destId="{C59EBDD6-507F-4BBE-9B4C-B9A06FA743A8}" srcOrd="1" destOrd="0" parTransId="{C9B0B346-D9A3-4EA3-BE2A-B4A8D3DD305E}" sibTransId="{4BA0FC44-1B48-45FF-AE96-67AA43A21F7F}"/>
    <dgm:cxn modelId="{935200F4-70B8-354F-A7D5-1690AB54AD6A}" type="presOf" srcId="{CF9F2A7A-4C21-4543-8585-49A1FB5FC138}" destId="{C3327CC8-3063-214B-AADF-876BB94167DB}" srcOrd="0" destOrd="0" presId="urn:microsoft.com/office/officeart/2005/8/layout/vList2"/>
    <dgm:cxn modelId="{6D5ACCFF-66AB-4709-B324-60A43CE970A4}" srcId="{CF9F2A7A-4C21-4543-8585-49A1FB5FC138}" destId="{A1CD2604-F3EA-4ABA-9DCA-1A9D21DC1F40}" srcOrd="0" destOrd="0" parTransId="{47A74E97-3BE0-4E7E-B92D-809E7A8E31FC}" sibTransId="{05759065-F9BE-4D2F-98A5-4DD71A5322C6}"/>
    <dgm:cxn modelId="{2ABF3D25-F4EC-ED42-94DA-4125908DB100}" type="presParOf" srcId="{C3327CC8-3063-214B-AADF-876BB94167DB}" destId="{F92BCAF0-0EBA-6D4A-AAFE-EC2CC383AAB1}" srcOrd="0" destOrd="0" presId="urn:microsoft.com/office/officeart/2005/8/layout/vList2"/>
    <dgm:cxn modelId="{D438BC37-80C2-AB4E-9620-7FA84857A737}" type="presParOf" srcId="{C3327CC8-3063-214B-AADF-876BB94167DB}" destId="{EC6B959A-018E-3044-A6DF-18E5D4111DD1}" srcOrd="1" destOrd="0" presId="urn:microsoft.com/office/officeart/2005/8/layout/vList2"/>
    <dgm:cxn modelId="{2A75DEDE-EDC0-7248-914E-20EFF4EC6FE5}" type="presParOf" srcId="{C3327CC8-3063-214B-AADF-876BB94167DB}" destId="{DDB1D89D-214B-AC4F-ACF3-C6B8B1350910}" srcOrd="2" destOrd="0" presId="urn:microsoft.com/office/officeart/2005/8/layout/vList2"/>
    <dgm:cxn modelId="{4D2CCCC4-A879-3448-81F1-6397F5577D69}" type="presParOf" srcId="{C3327CC8-3063-214B-AADF-876BB94167DB}" destId="{4363B702-DD57-5543-AD26-2CBA9437E007}" srcOrd="3" destOrd="0" presId="urn:microsoft.com/office/officeart/2005/8/layout/vList2"/>
    <dgm:cxn modelId="{96F771BC-9B9F-3545-B838-7D3AE48A103B}" type="presParOf" srcId="{C3327CC8-3063-214B-AADF-876BB94167DB}" destId="{44E05D6F-CA08-664D-B7D0-C7C5953F35D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8F7C2E-42B1-49CA-AF53-D0397DB1DC4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EA7FB86-4E71-427B-B5B5-A3972DDFFB63}">
      <dgm:prSet/>
      <dgm:spPr/>
      <dgm:t>
        <a:bodyPr/>
        <a:lstStyle/>
        <a:p>
          <a:r>
            <a:rPr lang="en-US" b="0" i="0" dirty="0">
              <a:latin typeface="Bookmania" pitchFamily="2" charset="77"/>
            </a:rPr>
            <a:t>Which describes your Ministry: justice </a:t>
          </a:r>
          <a:r>
            <a:rPr lang="en-US" b="0" i="0" u="sng" dirty="0">
              <a:latin typeface="Bookmania" pitchFamily="2" charset="77"/>
            </a:rPr>
            <a:t>vs.</a:t>
          </a:r>
          <a:r>
            <a:rPr lang="en-US" b="0" i="0" dirty="0">
              <a:latin typeface="Bookmania" pitchFamily="2" charset="77"/>
            </a:rPr>
            <a:t> evangelism or justice </a:t>
          </a:r>
          <a:r>
            <a:rPr lang="en-US" b="0" i="0" u="sng" dirty="0">
              <a:latin typeface="Bookmania" pitchFamily="2" charset="77"/>
            </a:rPr>
            <a:t>and</a:t>
          </a:r>
          <a:r>
            <a:rPr lang="en-US" b="0" i="0" dirty="0">
              <a:latin typeface="Bookmania" pitchFamily="2" charset="77"/>
            </a:rPr>
            <a:t> evangelism ?  How can you tell?</a:t>
          </a:r>
        </a:p>
      </dgm:t>
    </dgm:pt>
    <dgm:pt modelId="{152D3BDC-D8C2-4484-8612-7FA0237ACC7A}" type="parTrans" cxnId="{54604E41-E5AB-43EC-9A65-EF40FA94E7D0}">
      <dgm:prSet/>
      <dgm:spPr/>
      <dgm:t>
        <a:bodyPr/>
        <a:lstStyle/>
        <a:p>
          <a:endParaRPr lang="en-US"/>
        </a:p>
      </dgm:t>
    </dgm:pt>
    <dgm:pt modelId="{04EF6062-D4FA-460A-B9B4-31C3776AE7CE}" type="sibTrans" cxnId="{54604E41-E5AB-43EC-9A65-EF40FA94E7D0}">
      <dgm:prSet/>
      <dgm:spPr/>
      <dgm:t>
        <a:bodyPr/>
        <a:lstStyle/>
        <a:p>
          <a:endParaRPr lang="en-US"/>
        </a:p>
      </dgm:t>
    </dgm:pt>
    <dgm:pt modelId="{520FBC40-EA9F-4B54-9C61-6BEE1FAD829F}">
      <dgm:prSet/>
      <dgm:spPr/>
      <dgm:t>
        <a:bodyPr/>
        <a:lstStyle/>
        <a:p>
          <a:r>
            <a:rPr lang="en-US" b="0" i="0" dirty="0">
              <a:latin typeface="Bookmania" pitchFamily="2" charset="77"/>
            </a:rPr>
            <a:t>Do you separate justice and evangelism within your Ministry?</a:t>
          </a:r>
        </a:p>
      </dgm:t>
    </dgm:pt>
    <dgm:pt modelId="{20A2085C-C6BE-4F4E-BCF5-3AD7516BDA8D}" type="parTrans" cxnId="{1E78D004-1174-41A5-93B7-6CA563506A0E}">
      <dgm:prSet/>
      <dgm:spPr/>
      <dgm:t>
        <a:bodyPr/>
        <a:lstStyle/>
        <a:p>
          <a:endParaRPr lang="en-US"/>
        </a:p>
      </dgm:t>
    </dgm:pt>
    <dgm:pt modelId="{B4767829-5E5B-4A08-977B-A198DCC7D62A}" type="sibTrans" cxnId="{1E78D004-1174-41A5-93B7-6CA563506A0E}">
      <dgm:prSet/>
      <dgm:spPr/>
      <dgm:t>
        <a:bodyPr/>
        <a:lstStyle/>
        <a:p>
          <a:endParaRPr lang="en-US"/>
        </a:p>
      </dgm:t>
    </dgm:pt>
    <dgm:pt modelId="{10F58ADC-6CF7-49CE-BBF6-D77958A25CA7}">
      <dgm:prSet/>
      <dgm:spPr/>
      <dgm:t>
        <a:bodyPr/>
        <a:lstStyle/>
        <a:p>
          <a:r>
            <a:rPr lang="en-US" b="0" i="0" dirty="0">
              <a:latin typeface="Bookmania" pitchFamily="2" charset="77"/>
            </a:rPr>
            <a:t>What Kingdom fruit do you have as evidence of a healthy balance between the two?</a:t>
          </a:r>
        </a:p>
      </dgm:t>
    </dgm:pt>
    <dgm:pt modelId="{A7AD7EC1-6588-4CAD-9446-4D598768AC01}" type="parTrans" cxnId="{2629A890-5201-41C9-A7E0-DD779DCAC824}">
      <dgm:prSet/>
      <dgm:spPr/>
      <dgm:t>
        <a:bodyPr/>
        <a:lstStyle/>
        <a:p>
          <a:endParaRPr lang="en-US"/>
        </a:p>
      </dgm:t>
    </dgm:pt>
    <dgm:pt modelId="{8A00F225-C672-41B0-9DAE-07361522D75A}" type="sibTrans" cxnId="{2629A890-5201-41C9-A7E0-DD779DCAC824}">
      <dgm:prSet/>
      <dgm:spPr/>
      <dgm:t>
        <a:bodyPr/>
        <a:lstStyle/>
        <a:p>
          <a:endParaRPr lang="en-US"/>
        </a:p>
      </dgm:t>
    </dgm:pt>
    <dgm:pt modelId="{7A31039E-F872-4BEA-9F5D-A79FC4D7F947}">
      <dgm:prSet/>
      <dgm:spPr/>
      <dgm:t>
        <a:bodyPr/>
        <a:lstStyle/>
        <a:p>
          <a:r>
            <a:rPr lang="en-US" b="0" i="0" dirty="0">
              <a:latin typeface="Bookmania" pitchFamily="2" charset="77"/>
            </a:rPr>
            <a:t>If you don’t have a healthy balance, what can you do differently? What action steps can you take to build the Words of the Gospel into your ministry? (Word Strategy on next slide)</a:t>
          </a:r>
        </a:p>
      </dgm:t>
    </dgm:pt>
    <dgm:pt modelId="{8B85573C-4BBA-45BD-9183-F9EF10C69883}" type="parTrans" cxnId="{F99588D2-8531-488A-BE61-80BE379BC237}">
      <dgm:prSet/>
      <dgm:spPr/>
      <dgm:t>
        <a:bodyPr/>
        <a:lstStyle/>
        <a:p>
          <a:endParaRPr lang="en-US"/>
        </a:p>
      </dgm:t>
    </dgm:pt>
    <dgm:pt modelId="{CA6814AE-F8DF-4D95-88C4-94867FCC4C2D}" type="sibTrans" cxnId="{F99588D2-8531-488A-BE61-80BE379BC237}">
      <dgm:prSet/>
      <dgm:spPr/>
      <dgm:t>
        <a:bodyPr/>
        <a:lstStyle/>
        <a:p>
          <a:endParaRPr lang="en-US"/>
        </a:p>
      </dgm:t>
    </dgm:pt>
    <dgm:pt modelId="{555D54FE-BBD9-0C4A-8E07-66D5406C5D12}" type="pres">
      <dgm:prSet presAssocID="{118F7C2E-42B1-49CA-AF53-D0397DB1DC4A}" presName="vert0" presStyleCnt="0">
        <dgm:presLayoutVars>
          <dgm:dir/>
          <dgm:animOne val="branch"/>
          <dgm:animLvl val="lvl"/>
        </dgm:presLayoutVars>
      </dgm:prSet>
      <dgm:spPr/>
    </dgm:pt>
    <dgm:pt modelId="{331B14C3-E790-744D-93BB-11D7515BD731}" type="pres">
      <dgm:prSet presAssocID="{DEA7FB86-4E71-427B-B5B5-A3972DDFFB63}" presName="thickLine" presStyleLbl="alignNode1" presStyleIdx="0" presStyleCnt="4"/>
      <dgm:spPr/>
    </dgm:pt>
    <dgm:pt modelId="{24C17D2A-145E-9F42-84DA-8789DE28DC9F}" type="pres">
      <dgm:prSet presAssocID="{DEA7FB86-4E71-427B-B5B5-A3972DDFFB63}" presName="horz1" presStyleCnt="0"/>
      <dgm:spPr/>
    </dgm:pt>
    <dgm:pt modelId="{64C68B64-EDBE-C645-B08D-5F704C3C795B}" type="pres">
      <dgm:prSet presAssocID="{DEA7FB86-4E71-427B-B5B5-A3972DDFFB63}" presName="tx1" presStyleLbl="revTx" presStyleIdx="0" presStyleCnt="4"/>
      <dgm:spPr/>
    </dgm:pt>
    <dgm:pt modelId="{6FEE8A64-B53B-B840-862A-C19802991892}" type="pres">
      <dgm:prSet presAssocID="{DEA7FB86-4E71-427B-B5B5-A3972DDFFB63}" presName="vert1" presStyleCnt="0"/>
      <dgm:spPr/>
    </dgm:pt>
    <dgm:pt modelId="{D256814F-9472-0E47-9DE2-7C5D0DB43617}" type="pres">
      <dgm:prSet presAssocID="{520FBC40-EA9F-4B54-9C61-6BEE1FAD829F}" presName="thickLine" presStyleLbl="alignNode1" presStyleIdx="1" presStyleCnt="4"/>
      <dgm:spPr/>
    </dgm:pt>
    <dgm:pt modelId="{788214E9-1304-E644-BF3F-3533F8CF8BDC}" type="pres">
      <dgm:prSet presAssocID="{520FBC40-EA9F-4B54-9C61-6BEE1FAD829F}" presName="horz1" presStyleCnt="0"/>
      <dgm:spPr/>
    </dgm:pt>
    <dgm:pt modelId="{74FC6B5A-FA82-594C-B257-CC98808DD528}" type="pres">
      <dgm:prSet presAssocID="{520FBC40-EA9F-4B54-9C61-6BEE1FAD829F}" presName="tx1" presStyleLbl="revTx" presStyleIdx="1" presStyleCnt="4"/>
      <dgm:spPr/>
    </dgm:pt>
    <dgm:pt modelId="{A9D9719D-5DAE-2342-BF33-DAF3B425FF15}" type="pres">
      <dgm:prSet presAssocID="{520FBC40-EA9F-4B54-9C61-6BEE1FAD829F}" presName="vert1" presStyleCnt="0"/>
      <dgm:spPr/>
    </dgm:pt>
    <dgm:pt modelId="{4760FF36-9B32-E248-9217-343B65115018}" type="pres">
      <dgm:prSet presAssocID="{10F58ADC-6CF7-49CE-BBF6-D77958A25CA7}" presName="thickLine" presStyleLbl="alignNode1" presStyleIdx="2" presStyleCnt="4"/>
      <dgm:spPr/>
    </dgm:pt>
    <dgm:pt modelId="{7FF74047-6546-4245-B3D4-C1E920493060}" type="pres">
      <dgm:prSet presAssocID="{10F58ADC-6CF7-49CE-BBF6-D77958A25CA7}" presName="horz1" presStyleCnt="0"/>
      <dgm:spPr/>
    </dgm:pt>
    <dgm:pt modelId="{3AB742BF-26AF-4049-ACC7-E23675EDCAA9}" type="pres">
      <dgm:prSet presAssocID="{10F58ADC-6CF7-49CE-BBF6-D77958A25CA7}" presName="tx1" presStyleLbl="revTx" presStyleIdx="2" presStyleCnt="4"/>
      <dgm:spPr/>
    </dgm:pt>
    <dgm:pt modelId="{85CB8C26-D7D4-BF4C-81DA-456CCBD94755}" type="pres">
      <dgm:prSet presAssocID="{10F58ADC-6CF7-49CE-BBF6-D77958A25CA7}" presName="vert1" presStyleCnt="0"/>
      <dgm:spPr/>
    </dgm:pt>
    <dgm:pt modelId="{E9D76B29-6B77-8C4F-B89F-1BB2FBE68B33}" type="pres">
      <dgm:prSet presAssocID="{7A31039E-F872-4BEA-9F5D-A79FC4D7F947}" presName="thickLine" presStyleLbl="alignNode1" presStyleIdx="3" presStyleCnt="4"/>
      <dgm:spPr/>
    </dgm:pt>
    <dgm:pt modelId="{618541DD-C173-EA48-9FF1-16EAF7196645}" type="pres">
      <dgm:prSet presAssocID="{7A31039E-F872-4BEA-9F5D-A79FC4D7F947}" presName="horz1" presStyleCnt="0"/>
      <dgm:spPr/>
    </dgm:pt>
    <dgm:pt modelId="{A0BE09A2-E89C-1A44-9760-3FFA6FAD492B}" type="pres">
      <dgm:prSet presAssocID="{7A31039E-F872-4BEA-9F5D-A79FC4D7F947}" presName="tx1" presStyleLbl="revTx" presStyleIdx="3" presStyleCnt="4"/>
      <dgm:spPr/>
    </dgm:pt>
    <dgm:pt modelId="{11FCEF82-36DB-114A-ABAF-449D8A783F8F}" type="pres">
      <dgm:prSet presAssocID="{7A31039E-F872-4BEA-9F5D-A79FC4D7F947}" presName="vert1" presStyleCnt="0"/>
      <dgm:spPr/>
    </dgm:pt>
  </dgm:ptLst>
  <dgm:cxnLst>
    <dgm:cxn modelId="{1E78D004-1174-41A5-93B7-6CA563506A0E}" srcId="{118F7C2E-42B1-49CA-AF53-D0397DB1DC4A}" destId="{520FBC40-EA9F-4B54-9C61-6BEE1FAD829F}" srcOrd="1" destOrd="0" parTransId="{20A2085C-C6BE-4F4E-BCF5-3AD7516BDA8D}" sibTransId="{B4767829-5E5B-4A08-977B-A198DCC7D62A}"/>
    <dgm:cxn modelId="{218A9113-1041-0C48-B976-D1DD3FEE1AF3}" type="presOf" srcId="{520FBC40-EA9F-4B54-9C61-6BEE1FAD829F}" destId="{74FC6B5A-FA82-594C-B257-CC98808DD528}" srcOrd="0" destOrd="0" presId="urn:microsoft.com/office/officeart/2008/layout/LinedList"/>
    <dgm:cxn modelId="{C6F47C38-7177-3D4A-9CB6-2C731AE55991}" type="presOf" srcId="{10F58ADC-6CF7-49CE-BBF6-D77958A25CA7}" destId="{3AB742BF-26AF-4049-ACC7-E23675EDCAA9}" srcOrd="0" destOrd="0" presId="urn:microsoft.com/office/officeart/2008/layout/LinedList"/>
    <dgm:cxn modelId="{54604E41-E5AB-43EC-9A65-EF40FA94E7D0}" srcId="{118F7C2E-42B1-49CA-AF53-D0397DB1DC4A}" destId="{DEA7FB86-4E71-427B-B5B5-A3972DDFFB63}" srcOrd="0" destOrd="0" parTransId="{152D3BDC-D8C2-4484-8612-7FA0237ACC7A}" sibTransId="{04EF6062-D4FA-460A-B9B4-31C3776AE7CE}"/>
    <dgm:cxn modelId="{8D73F366-3012-014E-8C65-0A4F962EF3DD}" type="presOf" srcId="{118F7C2E-42B1-49CA-AF53-D0397DB1DC4A}" destId="{555D54FE-BBD9-0C4A-8E07-66D5406C5D12}" srcOrd="0" destOrd="0" presId="urn:microsoft.com/office/officeart/2008/layout/LinedList"/>
    <dgm:cxn modelId="{2629A890-5201-41C9-A7E0-DD779DCAC824}" srcId="{118F7C2E-42B1-49CA-AF53-D0397DB1DC4A}" destId="{10F58ADC-6CF7-49CE-BBF6-D77958A25CA7}" srcOrd="2" destOrd="0" parTransId="{A7AD7EC1-6588-4CAD-9446-4D598768AC01}" sibTransId="{8A00F225-C672-41B0-9DAE-07361522D75A}"/>
    <dgm:cxn modelId="{B6A2A094-E119-374C-A6C3-8C820E41084F}" type="presOf" srcId="{7A31039E-F872-4BEA-9F5D-A79FC4D7F947}" destId="{A0BE09A2-E89C-1A44-9760-3FFA6FAD492B}" srcOrd="0" destOrd="0" presId="urn:microsoft.com/office/officeart/2008/layout/LinedList"/>
    <dgm:cxn modelId="{F99588D2-8531-488A-BE61-80BE379BC237}" srcId="{118F7C2E-42B1-49CA-AF53-D0397DB1DC4A}" destId="{7A31039E-F872-4BEA-9F5D-A79FC4D7F947}" srcOrd="3" destOrd="0" parTransId="{8B85573C-4BBA-45BD-9183-F9EF10C69883}" sibTransId="{CA6814AE-F8DF-4D95-88C4-94867FCC4C2D}"/>
    <dgm:cxn modelId="{8D269EF1-861B-FD43-B371-92C70D14FE95}" type="presOf" srcId="{DEA7FB86-4E71-427B-B5B5-A3972DDFFB63}" destId="{64C68B64-EDBE-C645-B08D-5F704C3C795B}" srcOrd="0" destOrd="0" presId="urn:microsoft.com/office/officeart/2008/layout/LinedList"/>
    <dgm:cxn modelId="{D134D232-719F-E34A-879A-E26B8998C149}" type="presParOf" srcId="{555D54FE-BBD9-0C4A-8E07-66D5406C5D12}" destId="{331B14C3-E790-744D-93BB-11D7515BD731}" srcOrd="0" destOrd="0" presId="urn:microsoft.com/office/officeart/2008/layout/LinedList"/>
    <dgm:cxn modelId="{3FB85FCA-8CBB-D943-BE93-8AB118339F0F}" type="presParOf" srcId="{555D54FE-BBD9-0C4A-8E07-66D5406C5D12}" destId="{24C17D2A-145E-9F42-84DA-8789DE28DC9F}" srcOrd="1" destOrd="0" presId="urn:microsoft.com/office/officeart/2008/layout/LinedList"/>
    <dgm:cxn modelId="{B9838120-AE63-B94C-B375-8FEB26BBADA5}" type="presParOf" srcId="{24C17D2A-145E-9F42-84DA-8789DE28DC9F}" destId="{64C68B64-EDBE-C645-B08D-5F704C3C795B}" srcOrd="0" destOrd="0" presId="urn:microsoft.com/office/officeart/2008/layout/LinedList"/>
    <dgm:cxn modelId="{83CCD8CD-D8C4-294E-A07B-F7A3D5220D5B}" type="presParOf" srcId="{24C17D2A-145E-9F42-84DA-8789DE28DC9F}" destId="{6FEE8A64-B53B-B840-862A-C19802991892}" srcOrd="1" destOrd="0" presId="urn:microsoft.com/office/officeart/2008/layout/LinedList"/>
    <dgm:cxn modelId="{1C57D1B4-0AE3-2244-A39B-1A1E81E3CE09}" type="presParOf" srcId="{555D54FE-BBD9-0C4A-8E07-66D5406C5D12}" destId="{D256814F-9472-0E47-9DE2-7C5D0DB43617}" srcOrd="2" destOrd="0" presId="urn:microsoft.com/office/officeart/2008/layout/LinedList"/>
    <dgm:cxn modelId="{6B3AF659-2419-B140-A78E-F16B8A142C11}" type="presParOf" srcId="{555D54FE-BBD9-0C4A-8E07-66D5406C5D12}" destId="{788214E9-1304-E644-BF3F-3533F8CF8BDC}" srcOrd="3" destOrd="0" presId="urn:microsoft.com/office/officeart/2008/layout/LinedList"/>
    <dgm:cxn modelId="{CB27AD44-DF91-2348-AAA9-4FEC0AE90E80}" type="presParOf" srcId="{788214E9-1304-E644-BF3F-3533F8CF8BDC}" destId="{74FC6B5A-FA82-594C-B257-CC98808DD528}" srcOrd="0" destOrd="0" presId="urn:microsoft.com/office/officeart/2008/layout/LinedList"/>
    <dgm:cxn modelId="{D55AA69D-D530-204C-94BB-F33D3BA9DFAF}" type="presParOf" srcId="{788214E9-1304-E644-BF3F-3533F8CF8BDC}" destId="{A9D9719D-5DAE-2342-BF33-DAF3B425FF15}" srcOrd="1" destOrd="0" presId="urn:microsoft.com/office/officeart/2008/layout/LinedList"/>
    <dgm:cxn modelId="{BAA07E50-E20F-7C49-B3C4-911FE7B74F72}" type="presParOf" srcId="{555D54FE-BBD9-0C4A-8E07-66D5406C5D12}" destId="{4760FF36-9B32-E248-9217-343B65115018}" srcOrd="4" destOrd="0" presId="urn:microsoft.com/office/officeart/2008/layout/LinedList"/>
    <dgm:cxn modelId="{FA38E315-F361-9448-88CA-CB2C3FB33BCC}" type="presParOf" srcId="{555D54FE-BBD9-0C4A-8E07-66D5406C5D12}" destId="{7FF74047-6546-4245-B3D4-C1E920493060}" srcOrd="5" destOrd="0" presId="urn:microsoft.com/office/officeart/2008/layout/LinedList"/>
    <dgm:cxn modelId="{F5A3817B-EEE4-0F4C-8BDC-3AAFEFDB396D}" type="presParOf" srcId="{7FF74047-6546-4245-B3D4-C1E920493060}" destId="{3AB742BF-26AF-4049-ACC7-E23675EDCAA9}" srcOrd="0" destOrd="0" presId="urn:microsoft.com/office/officeart/2008/layout/LinedList"/>
    <dgm:cxn modelId="{10972338-A8BE-E44E-AA6D-9DB6BBD356C3}" type="presParOf" srcId="{7FF74047-6546-4245-B3D4-C1E920493060}" destId="{85CB8C26-D7D4-BF4C-81DA-456CCBD94755}" srcOrd="1" destOrd="0" presId="urn:microsoft.com/office/officeart/2008/layout/LinedList"/>
    <dgm:cxn modelId="{44BC227C-5D33-9F4E-9F49-D7CC78B4E6E5}" type="presParOf" srcId="{555D54FE-BBD9-0C4A-8E07-66D5406C5D12}" destId="{E9D76B29-6B77-8C4F-B89F-1BB2FBE68B33}" srcOrd="6" destOrd="0" presId="urn:microsoft.com/office/officeart/2008/layout/LinedList"/>
    <dgm:cxn modelId="{60C701AD-D57A-004C-B191-0EBE0ED3F28B}" type="presParOf" srcId="{555D54FE-BBD9-0C4A-8E07-66D5406C5D12}" destId="{618541DD-C173-EA48-9FF1-16EAF7196645}" srcOrd="7" destOrd="0" presId="urn:microsoft.com/office/officeart/2008/layout/LinedList"/>
    <dgm:cxn modelId="{DF771A6B-FC9A-EC43-BD0F-A62EC5AE8EE8}" type="presParOf" srcId="{618541DD-C173-EA48-9FF1-16EAF7196645}" destId="{A0BE09A2-E89C-1A44-9760-3FFA6FAD492B}" srcOrd="0" destOrd="0" presId="urn:microsoft.com/office/officeart/2008/layout/LinedList"/>
    <dgm:cxn modelId="{14C7366C-5114-9242-BD23-12CD60DD8D18}" type="presParOf" srcId="{618541DD-C173-EA48-9FF1-16EAF7196645}" destId="{11FCEF82-36DB-114A-ABAF-449D8A783F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92C00B-8710-4BB1-8255-0995CAE4538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F40963B-16E1-452C-88D7-7B00C10A459D}">
      <dgm:prSet custT="1"/>
      <dgm:spPr/>
      <dgm:t>
        <a:bodyPr/>
        <a:lstStyle/>
        <a:p>
          <a:r>
            <a:rPr lang="en-US" sz="1800" b="0" i="0" dirty="0">
              <a:latin typeface="Bookmania" pitchFamily="2" charset="77"/>
            </a:rPr>
            <a:t>Word Strategy defined – </a:t>
          </a:r>
          <a:r>
            <a:rPr lang="en-US" sz="1800" b="0" i="1" dirty="0">
              <a:latin typeface="Bookmania" pitchFamily="2" charset="77"/>
            </a:rPr>
            <a:t>For every justice or mercy ministry, a church affixes a means by which the recipients of ministry will be exposed to the gospel</a:t>
          </a:r>
        </a:p>
      </dgm:t>
    </dgm:pt>
    <dgm:pt modelId="{4DA3D829-B3A6-41C3-ADFB-FF29645FF1D4}" type="parTrans" cxnId="{B1872930-46D2-44AC-86F1-D8132611AAF0}">
      <dgm:prSet/>
      <dgm:spPr/>
      <dgm:t>
        <a:bodyPr/>
        <a:lstStyle/>
        <a:p>
          <a:endParaRPr lang="en-US"/>
        </a:p>
      </dgm:t>
    </dgm:pt>
    <dgm:pt modelId="{89BA7E7A-0E42-448E-9243-3F3A46AC3639}" type="sibTrans" cxnId="{B1872930-46D2-44AC-86F1-D8132611AAF0}">
      <dgm:prSet/>
      <dgm:spPr/>
      <dgm:t>
        <a:bodyPr/>
        <a:lstStyle/>
        <a:p>
          <a:endParaRPr lang="en-US"/>
        </a:p>
      </dgm:t>
    </dgm:pt>
    <dgm:pt modelId="{F5459E58-AAE3-4F8F-ABDC-96A392948633}">
      <dgm:prSet custT="1"/>
      <dgm:spPr/>
      <dgm:t>
        <a:bodyPr/>
        <a:lstStyle/>
        <a:p>
          <a:r>
            <a:rPr lang="en-US" sz="2800" b="0" i="0" dirty="0">
              <a:latin typeface="Bookmania" pitchFamily="2" charset="77"/>
            </a:rPr>
            <a:t>Brainstorm some Word Strategies for your ministry context.</a:t>
          </a:r>
        </a:p>
      </dgm:t>
    </dgm:pt>
    <dgm:pt modelId="{84CA66C2-A405-4961-BF4B-382F66373C10}" type="parTrans" cxnId="{FA1C8111-7B75-465E-BE37-55F543C6C009}">
      <dgm:prSet/>
      <dgm:spPr/>
      <dgm:t>
        <a:bodyPr/>
        <a:lstStyle/>
        <a:p>
          <a:endParaRPr lang="en-US"/>
        </a:p>
      </dgm:t>
    </dgm:pt>
    <dgm:pt modelId="{9B8B71F2-DFB4-4426-B236-A5DFBDB81B83}" type="sibTrans" cxnId="{FA1C8111-7B75-465E-BE37-55F543C6C009}">
      <dgm:prSet/>
      <dgm:spPr/>
      <dgm:t>
        <a:bodyPr/>
        <a:lstStyle/>
        <a:p>
          <a:endParaRPr lang="en-US"/>
        </a:p>
      </dgm:t>
    </dgm:pt>
    <dgm:pt modelId="{0AA08C2E-52C4-4922-B38A-836554F52682}">
      <dgm:prSet custT="1"/>
      <dgm:spPr/>
      <dgm:t>
        <a:bodyPr/>
        <a:lstStyle/>
        <a:p>
          <a:r>
            <a:rPr lang="en-US" sz="2000" b="0" i="0" dirty="0">
              <a:latin typeface="Bookmania" pitchFamily="2" charset="77"/>
            </a:rPr>
            <a:t>Visitation</a:t>
          </a:r>
        </a:p>
      </dgm:t>
    </dgm:pt>
    <dgm:pt modelId="{66DE788D-9A82-4B4B-BA7D-F76B34F5B2D1}" type="parTrans" cxnId="{461D428D-962F-4442-932E-B47A85A1CE35}">
      <dgm:prSet/>
      <dgm:spPr/>
      <dgm:t>
        <a:bodyPr/>
        <a:lstStyle/>
        <a:p>
          <a:endParaRPr lang="en-US"/>
        </a:p>
      </dgm:t>
    </dgm:pt>
    <dgm:pt modelId="{4330B43F-90EF-49C0-94EC-6DDF6E591731}" type="sibTrans" cxnId="{461D428D-962F-4442-932E-B47A85A1CE35}">
      <dgm:prSet/>
      <dgm:spPr/>
      <dgm:t>
        <a:bodyPr/>
        <a:lstStyle/>
        <a:p>
          <a:endParaRPr lang="en-US"/>
        </a:p>
      </dgm:t>
    </dgm:pt>
    <dgm:pt modelId="{2A8F028A-681B-424D-B406-6CC4532C07A8}">
      <dgm:prSet custT="1"/>
      <dgm:spPr/>
      <dgm:t>
        <a:bodyPr/>
        <a:lstStyle/>
        <a:p>
          <a:r>
            <a:rPr lang="en-US" sz="2000" b="0" i="0" dirty="0">
              <a:latin typeface="Bookmania" pitchFamily="2" charset="77"/>
            </a:rPr>
            <a:t>Evangelistic literature</a:t>
          </a:r>
        </a:p>
      </dgm:t>
    </dgm:pt>
    <dgm:pt modelId="{40E8C098-91C6-46BA-8457-5E8569C442F4}" type="parTrans" cxnId="{53BCC65B-C5EF-4FC5-AE88-6D27AFBD9B1D}">
      <dgm:prSet/>
      <dgm:spPr/>
      <dgm:t>
        <a:bodyPr/>
        <a:lstStyle/>
        <a:p>
          <a:endParaRPr lang="en-US"/>
        </a:p>
      </dgm:t>
    </dgm:pt>
    <dgm:pt modelId="{76848937-4518-4497-AC55-7DC76D1DE720}" type="sibTrans" cxnId="{53BCC65B-C5EF-4FC5-AE88-6D27AFBD9B1D}">
      <dgm:prSet/>
      <dgm:spPr/>
      <dgm:t>
        <a:bodyPr/>
        <a:lstStyle/>
        <a:p>
          <a:endParaRPr lang="en-US"/>
        </a:p>
      </dgm:t>
    </dgm:pt>
    <dgm:pt modelId="{9257D6AA-CE37-4A84-8D8C-B9C7A8390B86}">
      <dgm:prSet custT="1"/>
      <dgm:spPr/>
      <dgm:t>
        <a:bodyPr/>
        <a:lstStyle/>
        <a:p>
          <a:r>
            <a:rPr lang="en-US" sz="2000" b="0" i="0" dirty="0">
              <a:latin typeface="Bookmania" pitchFamily="2" charset="77"/>
            </a:rPr>
            <a:t>Evangelistic public speaking at a venue</a:t>
          </a:r>
        </a:p>
      </dgm:t>
    </dgm:pt>
    <dgm:pt modelId="{9EAA381F-6475-42DA-B049-1BC56F6304C7}" type="parTrans" cxnId="{9893038A-6C6A-4335-A37F-B255F98FC0C5}">
      <dgm:prSet/>
      <dgm:spPr/>
      <dgm:t>
        <a:bodyPr/>
        <a:lstStyle/>
        <a:p>
          <a:endParaRPr lang="en-US"/>
        </a:p>
      </dgm:t>
    </dgm:pt>
    <dgm:pt modelId="{6C0C551D-1D16-4546-8D6D-5DB0F0EF8B7C}" type="sibTrans" cxnId="{9893038A-6C6A-4335-A37F-B255F98FC0C5}">
      <dgm:prSet/>
      <dgm:spPr/>
      <dgm:t>
        <a:bodyPr/>
        <a:lstStyle/>
        <a:p>
          <a:endParaRPr lang="en-US"/>
        </a:p>
      </dgm:t>
    </dgm:pt>
    <dgm:pt modelId="{7F18B6D4-C06B-4654-923B-C61E3A332C8B}">
      <dgm:prSet custT="1"/>
      <dgm:spPr/>
      <dgm:t>
        <a:bodyPr/>
        <a:lstStyle/>
        <a:p>
          <a:r>
            <a:rPr lang="en-US" sz="2000" b="0" i="0" dirty="0">
              <a:latin typeface="Bookmania" pitchFamily="2" charset="77"/>
            </a:rPr>
            <a:t>Evangelistic meals where testimony is shared</a:t>
          </a:r>
        </a:p>
      </dgm:t>
    </dgm:pt>
    <dgm:pt modelId="{5A8A763D-E336-4A45-BEAA-3255B720C39D}" type="parTrans" cxnId="{E9080CA3-297A-470D-B1A0-F687F8F220A8}">
      <dgm:prSet/>
      <dgm:spPr/>
      <dgm:t>
        <a:bodyPr/>
        <a:lstStyle/>
        <a:p>
          <a:endParaRPr lang="en-US"/>
        </a:p>
      </dgm:t>
    </dgm:pt>
    <dgm:pt modelId="{13478958-59EB-4A77-B3BA-E75AF7D1C163}" type="sibTrans" cxnId="{E9080CA3-297A-470D-B1A0-F687F8F220A8}">
      <dgm:prSet/>
      <dgm:spPr/>
      <dgm:t>
        <a:bodyPr/>
        <a:lstStyle/>
        <a:p>
          <a:endParaRPr lang="en-US"/>
        </a:p>
      </dgm:t>
    </dgm:pt>
    <dgm:pt modelId="{D557979E-DFA8-4394-8045-4CD452DC3F4F}">
      <dgm:prSet custT="1"/>
      <dgm:spPr/>
      <dgm:t>
        <a:bodyPr/>
        <a:lstStyle/>
        <a:p>
          <a:r>
            <a:rPr lang="en-US" sz="2000" b="0" i="0" dirty="0">
              <a:latin typeface="Bookmania" pitchFamily="2" charset="77"/>
            </a:rPr>
            <a:t>Bible studies / small groups</a:t>
          </a:r>
        </a:p>
      </dgm:t>
    </dgm:pt>
    <dgm:pt modelId="{21303EEE-06D6-4D8A-93BC-E801FF61ABCF}" type="parTrans" cxnId="{286129D8-B7FB-4A9F-A350-63DE895EAB15}">
      <dgm:prSet/>
      <dgm:spPr/>
      <dgm:t>
        <a:bodyPr/>
        <a:lstStyle/>
        <a:p>
          <a:endParaRPr lang="en-US"/>
        </a:p>
      </dgm:t>
    </dgm:pt>
    <dgm:pt modelId="{78CC6165-A07B-4952-841C-0349333E1777}" type="sibTrans" cxnId="{286129D8-B7FB-4A9F-A350-63DE895EAB15}">
      <dgm:prSet/>
      <dgm:spPr/>
      <dgm:t>
        <a:bodyPr/>
        <a:lstStyle/>
        <a:p>
          <a:endParaRPr lang="en-US"/>
        </a:p>
      </dgm:t>
    </dgm:pt>
    <dgm:pt modelId="{E62C47CF-5AE9-B246-991B-25A475C2BC37}">
      <dgm:prSet custT="1"/>
      <dgm:spPr/>
      <dgm:t>
        <a:bodyPr/>
        <a:lstStyle/>
        <a:p>
          <a:pPr>
            <a:buNone/>
          </a:pPr>
          <a:r>
            <a:rPr lang="en-US" sz="2000" b="0" i="0" dirty="0">
              <a:latin typeface="Bookmania" pitchFamily="2" charset="77"/>
            </a:rPr>
            <a:t>Examples:</a:t>
          </a:r>
          <a:endParaRPr lang="en-US" sz="2500" b="0" i="0" dirty="0">
            <a:latin typeface="Bookmania" pitchFamily="2" charset="77"/>
          </a:endParaRPr>
        </a:p>
      </dgm:t>
    </dgm:pt>
    <dgm:pt modelId="{CC174FCE-E353-4940-AA4C-BB1B82981466}" type="parTrans" cxnId="{B9BFAA17-0415-EB4B-83D4-2136081E0552}">
      <dgm:prSet/>
      <dgm:spPr/>
      <dgm:t>
        <a:bodyPr/>
        <a:lstStyle/>
        <a:p>
          <a:endParaRPr lang="en-US"/>
        </a:p>
      </dgm:t>
    </dgm:pt>
    <dgm:pt modelId="{A35D5F5C-6933-644E-9C43-B1799504BD57}" type="sibTrans" cxnId="{B9BFAA17-0415-EB4B-83D4-2136081E0552}">
      <dgm:prSet/>
      <dgm:spPr/>
      <dgm:t>
        <a:bodyPr/>
        <a:lstStyle/>
        <a:p>
          <a:endParaRPr lang="en-US"/>
        </a:p>
      </dgm:t>
    </dgm:pt>
    <dgm:pt modelId="{14B183DA-AD2F-4540-A4FB-5EFD19381319}" type="pres">
      <dgm:prSet presAssocID="{1F92C00B-8710-4BB1-8255-0995CAE4538A}" presName="linear" presStyleCnt="0">
        <dgm:presLayoutVars>
          <dgm:animLvl val="lvl"/>
          <dgm:resizeHandles val="exact"/>
        </dgm:presLayoutVars>
      </dgm:prSet>
      <dgm:spPr/>
    </dgm:pt>
    <dgm:pt modelId="{BFBDE9E5-BAC5-5C47-89F1-9A0BC1847B1E}" type="pres">
      <dgm:prSet presAssocID="{9F40963B-16E1-452C-88D7-7B00C10A459D}" presName="parentText" presStyleLbl="node1" presStyleIdx="0" presStyleCnt="2" custLinFactY="-56217" custLinFactNeighborX="-1034" custLinFactNeighborY="-100000">
        <dgm:presLayoutVars>
          <dgm:chMax val="0"/>
          <dgm:bulletEnabled val="1"/>
        </dgm:presLayoutVars>
      </dgm:prSet>
      <dgm:spPr/>
    </dgm:pt>
    <dgm:pt modelId="{C2A0B946-2CB4-EE4A-A3CD-30208360D8F7}" type="pres">
      <dgm:prSet presAssocID="{89BA7E7A-0E42-448E-9243-3F3A46AC3639}" presName="spacer" presStyleCnt="0"/>
      <dgm:spPr/>
    </dgm:pt>
    <dgm:pt modelId="{24F6E0F3-C16F-4546-A7B2-2055F30B0D7A}" type="pres">
      <dgm:prSet presAssocID="{F5459E58-AAE3-4F8F-ABDC-96A392948633}" presName="parentText" presStyleLbl="node1" presStyleIdx="1" presStyleCnt="2" custLinFactNeighborX="-1034" custLinFactNeighborY="-29472">
        <dgm:presLayoutVars>
          <dgm:chMax val="0"/>
          <dgm:bulletEnabled val="1"/>
        </dgm:presLayoutVars>
      </dgm:prSet>
      <dgm:spPr/>
    </dgm:pt>
    <dgm:pt modelId="{C3EFB450-6A36-724E-A221-9C413F9B3155}" type="pres">
      <dgm:prSet presAssocID="{F5459E58-AAE3-4F8F-ABDC-96A392948633}" presName="childText" presStyleLbl="revTx" presStyleIdx="0" presStyleCnt="1" custScaleY="63226" custLinFactNeighborX="-1034" custLinFactNeighborY="-31476">
        <dgm:presLayoutVars>
          <dgm:bulletEnabled val="1"/>
        </dgm:presLayoutVars>
      </dgm:prSet>
      <dgm:spPr/>
    </dgm:pt>
  </dgm:ptLst>
  <dgm:cxnLst>
    <dgm:cxn modelId="{FA1C8111-7B75-465E-BE37-55F543C6C009}" srcId="{1F92C00B-8710-4BB1-8255-0995CAE4538A}" destId="{F5459E58-AAE3-4F8F-ABDC-96A392948633}" srcOrd="1" destOrd="0" parTransId="{84CA66C2-A405-4961-BF4B-382F66373C10}" sibTransId="{9B8B71F2-DFB4-4426-B236-A5DFBDB81B83}"/>
    <dgm:cxn modelId="{B9BFAA17-0415-EB4B-83D4-2136081E0552}" srcId="{F5459E58-AAE3-4F8F-ABDC-96A392948633}" destId="{E62C47CF-5AE9-B246-991B-25A475C2BC37}" srcOrd="0" destOrd="0" parTransId="{CC174FCE-E353-4940-AA4C-BB1B82981466}" sibTransId="{A35D5F5C-6933-644E-9C43-B1799504BD57}"/>
    <dgm:cxn modelId="{84017619-BAFB-BB46-A958-087CBAA621D7}" type="presOf" srcId="{E62C47CF-5AE9-B246-991B-25A475C2BC37}" destId="{C3EFB450-6A36-724E-A221-9C413F9B3155}" srcOrd="0" destOrd="0" presId="urn:microsoft.com/office/officeart/2005/8/layout/vList2"/>
    <dgm:cxn modelId="{B1872930-46D2-44AC-86F1-D8132611AAF0}" srcId="{1F92C00B-8710-4BB1-8255-0995CAE4538A}" destId="{9F40963B-16E1-452C-88D7-7B00C10A459D}" srcOrd="0" destOrd="0" parTransId="{4DA3D829-B3A6-41C3-ADFB-FF29645FF1D4}" sibTransId="{89BA7E7A-0E42-448E-9243-3F3A46AC3639}"/>
    <dgm:cxn modelId="{64545350-4615-3E4E-A603-E63FE9309437}" type="presOf" srcId="{9F40963B-16E1-452C-88D7-7B00C10A459D}" destId="{BFBDE9E5-BAC5-5C47-89F1-9A0BC1847B1E}" srcOrd="0" destOrd="0" presId="urn:microsoft.com/office/officeart/2005/8/layout/vList2"/>
    <dgm:cxn modelId="{53BCC65B-C5EF-4FC5-AE88-6D27AFBD9B1D}" srcId="{E62C47CF-5AE9-B246-991B-25A475C2BC37}" destId="{2A8F028A-681B-424D-B406-6CC4532C07A8}" srcOrd="1" destOrd="0" parTransId="{40E8C098-91C6-46BA-8457-5E8569C442F4}" sibTransId="{76848937-4518-4497-AC55-7DC76D1DE720}"/>
    <dgm:cxn modelId="{B6E0A260-B9DB-3E4A-9A83-DF95DF81F160}" type="presOf" srcId="{F5459E58-AAE3-4F8F-ABDC-96A392948633}" destId="{24F6E0F3-C16F-4546-A7B2-2055F30B0D7A}" srcOrd="0" destOrd="0" presId="urn:microsoft.com/office/officeart/2005/8/layout/vList2"/>
    <dgm:cxn modelId="{9893038A-6C6A-4335-A37F-B255F98FC0C5}" srcId="{E62C47CF-5AE9-B246-991B-25A475C2BC37}" destId="{9257D6AA-CE37-4A84-8D8C-B9C7A8390B86}" srcOrd="2" destOrd="0" parTransId="{9EAA381F-6475-42DA-B049-1BC56F6304C7}" sibTransId="{6C0C551D-1D16-4546-8D6D-5DB0F0EF8B7C}"/>
    <dgm:cxn modelId="{461D428D-962F-4442-932E-B47A85A1CE35}" srcId="{E62C47CF-5AE9-B246-991B-25A475C2BC37}" destId="{0AA08C2E-52C4-4922-B38A-836554F52682}" srcOrd="0" destOrd="0" parTransId="{66DE788D-9A82-4B4B-BA7D-F76B34F5B2D1}" sibTransId="{4330B43F-90EF-49C0-94EC-6DDF6E591731}"/>
    <dgm:cxn modelId="{E9080CA3-297A-470D-B1A0-F687F8F220A8}" srcId="{E62C47CF-5AE9-B246-991B-25A475C2BC37}" destId="{7F18B6D4-C06B-4654-923B-C61E3A332C8B}" srcOrd="3" destOrd="0" parTransId="{5A8A763D-E336-4A45-BEAA-3255B720C39D}" sibTransId="{13478958-59EB-4A77-B3BA-E75AF7D1C163}"/>
    <dgm:cxn modelId="{9221E7A4-B142-2446-B085-83E5CAA85EC2}" type="presOf" srcId="{D557979E-DFA8-4394-8045-4CD452DC3F4F}" destId="{C3EFB450-6A36-724E-A221-9C413F9B3155}" srcOrd="0" destOrd="5" presId="urn:microsoft.com/office/officeart/2005/8/layout/vList2"/>
    <dgm:cxn modelId="{9895DDAA-904A-B745-AC93-7596D53836F0}" type="presOf" srcId="{7F18B6D4-C06B-4654-923B-C61E3A332C8B}" destId="{C3EFB450-6A36-724E-A221-9C413F9B3155}" srcOrd="0" destOrd="4" presId="urn:microsoft.com/office/officeart/2005/8/layout/vList2"/>
    <dgm:cxn modelId="{F42BAAC7-E898-BE44-8544-FD4D5A9AFA81}" type="presOf" srcId="{2A8F028A-681B-424D-B406-6CC4532C07A8}" destId="{C3EFB450-6A36-724E-A221-9C413F9B3155}" srcOrd="0" destOrd="2" presId="urn:microsoft.com/office/officeart/2005/8/layout/vList2"/>
    <dgm:cxn modelId="{286129D8-B7FB-4A9F-A350-63DE895EAB15}" srcId="{E62C47CF-5AE9-B246-991B-25A475C2BC37}" destId="{D557979E-DFA8-4394-8045-4CD452DC3F4F}" srcOrd="4" destOrd="0" parTransId="{21303EEE-06D6-4D8A-93BC-E801FF61ABCF}" sibTransId="{78CC6165-A07B-4952-841C-0349333E1777}"/>
    <dgm:cxn modelId="{891D15E0-F936-4744-A4FB-E0E2E4196956}" type="presOf" srcId="{1F92C00B-8710-4BB1-8255-0995CAE4538A}" destId="{14B183DA-AD2F-4540-A4FB-5EFD19381319}" srcOrd="0" destOrd="0" presId="urn:microsoft.com/office/officeart/2005/8/layout/vList2"/>
    <dgm:cxn modelId="{5D314AE0-2754-E041-AA4E-0F4E866098EC}" type="presOf" srcId="{0AA08C2E-52C4-4922-B38A-836554F52682}" destId="{C3EFB450-6A36-724E-A221-9C413F9B3155}" srcOrd="0" destOrd="1" presId="urn:microsoft.com/office/officeart/2005/8/layout/vList2"/>
    <dgm:cxn modelId="{E70130E9-2BF3-D74B-9618-199CEB46C9B7}" type="presOf" srcId="{9257D6AA-CE37-4A84-8D8C-B9C7A8390B86}" destId="{C3EFB450-6A36-724E-A221-9C413F9B3155}" srcOrd="0" destOrd="3" presId="urn:microsoft.com/office/officeart/2005/8/layout/vList2"/>
    <dgm:cxn modelId="{D92DCAFD-B95B-AE4D-86D1-0D53806876E7}" type="presParOf" srcId="{14B183DA-AD2F-4540-A4FB-5EFD19381319}" destId="{BFBDE9E5-BAC5-5C47-89F1-9A0BC1847B1E}" srcOrd="0" destOrd="0" presId="urn:microsoft.com/office/officeart/2005/8/layout/vList2"/>
    <dgm:cxn modelId="{5021E387-B544-2941-9FB1-A5777DEA5D58}" type="presParOf" srcId="{14B183DA-AD2F-4540-A4FB-5EFD19381319}" destId="{C2A0B946-2CB4-EE4A-A3CD-30208360D8F7}" srcOrd="1" destOrd="0" presId="urn:microsoft.com/office/officeart/2005/8/layout/vList2"/>
    <dgm:cxn modelId="{E606350B-9EC0-A545-B5ED-A6EB9AB00B9C}" type="presParOf" srcId="{14B183DA-AD2F-4540-A4FB-5EFD19381319}" destId="{24F6E0F3-C16F-4546-A7B2-2055F30B0D7A}" srcOrd="2" destOrd="0" presId="urn:microsoft.com/office/officeart/2005/8/layout/vList2"/>
    <dgm:cxn modelId="{7059A4F0-CB49-A24A-80FC-DEB787C22C73}" type="presParOf" srcId="{14B183DA-AD2F-4540-A4FB-5EFD19381319}" destId="{C3EFB450-6A36-724E-A221-9C413F9B315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15C74-0B00-434B-B846-7F89C1D7B9A9}">
      <dsp:nvSpPr>
        <dsp:cNvPr id="0" name=""/>
        <dsp:cNvSpPr/>
      </dsp:nvSpPr>
      <dsp:spPr>
        <a:xfrm>
          <a:off x="1283" y="507953"/>
          <a:ext cx="4505585" cy="2861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98B16F-F226-6542-8FDF-C46DF5B5EC3A}">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Helvetica Neue Medium" panose="02000503000000020004" pitchFamily="2" charset="0"/>
              <a:ea typeface="Helvetica Neue Medium" panose="02000503000000020004" pitchFamily="2" charset="0"/>
              <a:cs typeface="Helvetica Neue Medium" panose="02000503000000020004" pitchFamily="2" charset="0"/>
            </a:rPr>
            <a:t>    GREAT COMMISSION</a:t>
          </a:r>
        </a:p>
        <a:p>
          <a:pPr marL="0" lvl="0" indent="0" algn="l" defTabSz="1066800">
            <a:lnSpc>
              <a:spcPct val="90000"/>
            </a:lnSpc>
            <a:spcBef>
              <a:spcPct val="0"/>
            </a:spcBef>
            <a:spcAft>
              <a:spcPct val="35000"/>
            </a:spcAft>
            <a:buNone/>
          </a:pPr>
          <a:r>
            <a:rPr lang="en-US" sz="2400" b="0" i="0" kern="1200" dirty="0">
              <a:latin typeface="Helvetica Neue Medium" panose="02000503000000020004" pitchFamily="2" charset="0"/>
              <a:ea typeface="Helvetica Neue Medium" panose="02000503000000020004" pitchFamily="2" charset="0"/>
              <a:cs typeface="Helvetica Neue Medium" panose="02000503000000020004" pitchFamily="2" charset="0"/>
            </a:rPr>
            <a:t>–  GREAT COMMANDMENT </a:t>
          </a:r>
        </a:p>
        <a:p>
          <a:pPr marL="0" lvl="0" indent="0" algn="l" defTabSz="1066800">
            <a:lnSpc>
              <a:spcPct val="90000"/>
            </a:lnSpc>
            <a:spcBef>
              <a:spcPct val="0"/>
            </a:spcBef>
            <a:spcAft>
              <a:spcPct val="35000"/>
            </a:spcAft>
            <a:buNone/>
          </a:pPr>
          <a:r>
            <a:rPr lang="en-US" sz="2400" b="0" i="0" kern="1200" dirty="0">
              <a:latin typeface="Helvetica Neue Medium" panose="02000503000000020004" pitchFamily="2" charset="0"/>
              <a:ea typeface="Helvetica Neue Medium" panose="02000503000000020004" pitchFamily="2" charset="0"/>
              <a:cs typeface="Helvetica Neue Medium" panose="02000503000000020004" pitchFamily="2" charset="0"/>
            </a:rPr>
            <a:t>=  INCOMPLETE LIFE</a:t>
          </a:r>
        </a:p>
      </dsp:txBody>
      <dsp:txXfrm>
        <a:off x="585701" y="1067340"/>
        <a:ext cx="4337991" cy="2693452"/>
      </dsp:txXfrm>
    </dsp:sp>
    <dsp:sp modelId="{27FA9AC0-BE4A-FF4C-B99E-D4C48FA28796}">
      <dsp:nvSpPr>
        <dsp:cNvPr id="0" name=""/>
        <dsp:cNvSpPr/>
      </dsp:nvSpPr>
      <dsp:spPr>
        <a:xfrm>
          <a:off x="5508110" y="507953"/>
          <a:ext cx="4505585" cy="2861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001C8-A887-2A41-AEA4-1714444E5E44}">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Helvetica Neue Medium" panose="02000503000000020004" pitchFamily="2" charset="0"/>
              <a:ea typeface="Helvetica Neue Medium" panose="02000503000000020004" pitchFamily="2" charset="0"/>
              <a:cs typeface="Helvetica Neue Medium" panose="02000503000000020004" pitchFamily="2" charset="0"/>
            </a:rPr>
            <a:t>    GREAT COMMANDMENT</a:t>
          </a:r>
        </a:p>
        <a:p>
          <a:pPr marL="0" lvl="0" indent="0" algn="l" defTabSz="1066800">
            <a:lnSpc>
              <a:spcPct val="90000"/>
            </a:lnSpc>
            <a:spcBef>
              <a:spcPct val="0"/>
            </a:spcBef>
            <a:spcAft>
              <a:spcPct val="35000"/>
            </a:spcAft>
            <a:buNone/>
          </a:pPr>
          <a:r>
            <a:rPr lang="en-US" sz="2400" b="0" i="0" kern="1200" dirty="0">
              <a:latin typeface="Helvetica Neue Medium" panose="02000503000000020004" pitchFamily="2" charset="0"/>
              <a:ea typeface="Helvetica Neue Medium" panose="02000503000000020004" pitchFamily="2" charset="0"/>
              <a:cs typeface="Helvetica Neue Medium" panose="02000503000000020004" pitchFamily="2" charset="0"/>
            </a:rPr>
            <a:t>–  GREAT COMMISSION</a:t>
          </a:r>
        </a:p>
        <a:p>
          <a:pPr marL="0" lvl="0" indent="0" algn="l" defTabSz="1066800">
            <a:lnSpc>
              <a:spcPct val="90000"/>
            </a:lnSpc>
            <a:spcBef>
              <a:spcPct val="0"/>
            </a:spcBef>
            <a:spcAft>
              <a:spcPct val="35000"/>
            </a:spcAft>
            <a:buNone/>
          </a:pPr>
          <a:r>
            <a:rPr lang="en-US" sz="2400" b="0" i="0" kern="1200" dirty="0">
              <a:latin typeface="Helvetica Neue Medium" panose="02000503000000020004" pitchFamily="2" charset="0"/>
              <a:ea typeface="Helvetica Neue Medium" panose="02000503000000020004" pitchFamily="2" charset="0"/>
              <a:cs typeface="Helvetica Neue Medium" panose="02000503000000020004" pitchFamily="2" charset="0"/>
            </a:rPr>
            <a:t>=  INCOMPLETE WITNESS</a:t>
          </a:r>
        </a:p>
      </dsp:txBody>
      <dsp:txXfrm>
        <a:off x="6092527" y="1067340"/>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DE10E-9359-8743-8FB0-F1ED8FD11F30}">
      <dsp:nvSpPr>
        <dsp:cNvPr id="0" name=""/>
        <dsp:cNvSpPr/>
      </dsp:nvSpPr>
      <dsp:spPr>
        <a:xfrm>
          <a:off x="0" y="149093"/>
          <a:ext cx="6263640" cy="25096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dirty="0">
              <a:latin typeface="Bookmania" pitchFamily="2" charset="77"/>
            </a:rPr>
            <a:t>Social Gospel and the Great Commandment (1870-1920)</a:t>
          </a:r>
        </a:p>
      </dsp:txBody>
      <dsp:txXfrm>
        <a:off x="122511" y="271604"/>
        <a:ext cx="6018618" cy="2264628"/>
      </dsp:txXfrm>
    </dsp:sp>
    <dsp:sp modelId="{873287B4-F263-B74E-B0E1-E5507188FF25}">
      <dsp:nvSpPr>
        <dsp:cNvPr id="0" name=""/>
        <dsp:cNvSpPr/>
      </dsp:nvSpPr>
      <dsp:spPr>
        <a:xfrm>
          <a:off x="0" y="2845944"/>
          <a:ext cx="6263640" cy="2509650"/>
        </a:xfrm>
        <a:prstGeom prst="roundRect">
          <a:avLst/>
        </a:prstGeom>
        <a:solidFill>
          <a:schemeClr val="accent2">
            <a:hueOff val="1987423"/>
            <a:satOff val="19494"/>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dirty="0">
              <a:latin typeface="Bookmania" pitchFamily="2" charset="77"/>
              <a:ea typeface="Helvetica Neue" panose="02000503000000020004" pitchFamily="2" charset="0"/>
              <a:cs typeface="Helvetica Neue" panose="02000503000000020004" pitchFamily="2" charset="0"/>
            </a:rPr>
            <a:t>The Great Reversal</a:t>
          </a:r>
        </a:p>
        <a:p>
          <a:pPr marL="0" lvl="0" indent="0" algn="l" defTabSz="1778000">
            <a:lnSpc>
              <a:spcPct val="90000"/>
            </a:lnSpc>
            <a:spcBef>
              <a:spcPct val="0"/>
            </a:spcBef>
            <a:spcAft>
              <a:spcPct val="35000"/>
            </a:spcAft>
            <a:buNone/>
          </a:pPr>
          <a:r>
            <a:rPr lang="en-US" sz="4000" b="0" i="0" kern="1200" dirty="0">
              <a:latin typeface="Bookmania" pitchFamily="2" charset="77"/>
              <a:ea typeface="Helvetica Neue" panose="02000503000000020004" pitchFamily="2" charset="0"/>
              <a:cs typeface="Helvetica Neue" panose="02000503000000020004" pitchFamily="2" charset="0"/>
            </a:rPr>
            <a:t>(1920’s)</a:t>
          </a:r>
        </a:p>
      </dsp:txBody>
      <dsp:txXfrm>
        <a:off x="122511" y="2968455"/>
        <a:ext cx="6018618" cy="2264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1D4FA-4615-41FA-8ECF-912A01FEAE10}">
      <dsp:nvSpPr>
        <dsp:cNvPr id="0" name=""/>
        <dsp:cNvSpPr/>
      </dsp:nvSpPr>
      <dsp:spPr>
        <a:xfrm>
          <a:off x="0" y="894511"/>
          <a:ext cx="626364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9B61F7-888A-4301-B7FF-89BA7BB01587}">
      <dsp:nvSpPr>
        <dsp:cNvPr id="0" name=""/>
        <dsp:cNvSpPr/>
      </dsp:nvSpPr>
      <dsp:spPr>
        <a:xfrm>
          <a:off x="499550" y="1266078"/>
          <a:ext cx="908273" cy="908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3DA952-7D69-4A96-AADA-6FF5BCF06781}">
      <dsp:nvSpPr>
        <dsp:cNvPr id="0" name=""/>
        <dsp:cNvSpPr/>
      </dsp:nvSpPr>
      <dsp:spPr>
        <a:xfrm>
          <a:off x="1907374" y="894511"/>
          <a:ext cx="435626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marL="0" lvl="0" indent="0" algn="l" defTabSz="1111250">
            <a:lnSpc>
              <a:spcPct val="90000"/>
            </a:lnSpc>
            <a:spcBef>
              <a:spcPct val="0"/>
            </a:spcBef>
            <a:spcAft>
              <a:spcPct val="35000"/>
            </a:spcAft>
            <a:buNone/>
          </a:pPr>
          <a:r>
            <a:rPr lang="en-US" sz="2500" b="1" kern="1200"/>
            <a:t>Challenging the Lausanne Covenant</a:t>
          </a:r>
          <a:endParaRPr lang="en-US" sz="2500" kern="1200"/>
        </a:p>
      </dsp:txBody>
      <dsp:txXfrm>
        <a:off x="1907374" y="894511"/>
        <a:ext cx="4356265" cy="1651406"/>
      </dsp:txXfrm>
    </dsp:sp>
    <dsp:sp modelId="{1B08900D-CA7E-4E1E-B037-58180A6F9033}">
      <dsp:nvSpPr>
        <dsp:cNvPr id="0" name=""/>
        <dsp:cNvSpPr/>
      </dsp:nvSpPr>
      <dsp:spPr>
        <a:xfrm>
          <a:off x="0" y="2958769"/>
          <a:ext cx="626364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9323DD-1112-426F-A763-DDC31558C9A1}">
      <dsp:nvSpPr>
        <dsp:cNvPr id="0" name=""/>
        <dsp:cNvSpPr/>
      </dsp:nvSpPr>
      <dsp:spPr>
        <a:xfrm>
          <a:off x="499550" y="3330336"/>
          <a:ext cx="908273" cy="908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D809A1-E024-4B12-A0D7-B9B9AAB94DCF}">
      <dsp:nvSpPr>
        <dsp:cNvPr id="0" name=""/>
        <dsp:cNvSpPr/>
      </dsp:nvSpPr>
      <dsp:spPr>
        <a:xfrm>
          <a:off x="1907374" y="2958769"/>
          <a:ext cx="435626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marL="0" lvl="0" indent="0" algn="l" defTabSz="1111250">
            <a:lnSpc>
              <a:spcPct val="90000"/>
            </a:lnSpc>
            <a:spcBef>
              <a:spcPct val="0"/>
            </a:spcBef>
            <a:spcAft>
              <a:spcPct val="35000"/>
            </a:spcAft>
            <a:buNone/>
          </a:pPr>
          <a:r>
            <a:rPr lang="en-US" sz="2500" b="1" kern="1200"/>
            <a:t>Same House, Different Rooms</a:t>
          </a:r>
          <a:endParaRPr lang="en-US" sz="2500" kern="1200"/>
        </a:p>
      </dsp:txBody>
      <dsp:txXfrm>
        <a:off x="1907374" y="2958769"/>
        <a:ext cx="4356265" cy="1651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CE59A-EFB5-C64B-8972-F8055824B4D5}">
      <dsp:nvSpPr>
        <dsp:cNvPr id="0" name=""/>
        <dsp:cNvSpPr/>
      </dsp:nvSpPr>
      <dsp:spPr>
        <a:xfrm>
          <a:off x="0" y="79495"/>
          <a:ext cx="6263640" cy="100693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Genesis 1:27</a:t>
          </a:r>
          <a:endParaRPr lang="en-US" sz="2700" kern="1200"/>
        </a:p>
      </dsp:txBody>
      <dsp:txXfrm>
        <a:off x="49154" y="128649"/>
        <a:ext cx="6165332" cy="908623"/>
      </dsp:txXfrm>
    </dsp:sp>
    <dsp:sp modelId="{25BDAB60-8637-724B-A58A-B468B974A8C7}">
      <dsp:nvSpPr>
        <dsp:cNvPr id="0" name=""/>
        <dsp:cNvSpPr/>
      </dsp:nvSpPr>
      <dsp:spPr>
        <a:xfrm>
          <a:off x="0" y="1164187"/>
          <a:ext cx="6263640" cy="1006931"/>
        </a:xfrm>
        <a:prstGeom prst="roundRect">
          <a:avLst/>
        </a:prstGeom>
        <a:solidFill>
          <a:schemeClr val="accent2">
            <a:hueOff val="496856"/>
            <a:satOff val="4874"/>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Isaiah 1:17; Micah 6:8</a:t>
          </a:r>
          <a:endParaRPr lang="en-US" sz="2700" kern="1200"/>
        </a:p>
      </dsp:txBody>
      <dsp:txXfrm>
        <a:off x="49154" y="1213341"/>
        <a:ext cx="6165332" cy="908623"/>
      </dsp:txXfrm>
    </dsp:sp>
    <dsp:sp modelId="{6266C71E-213B-2546-8FB1-1E5E27D1327B}">
      <dsp:nvSpPr>
        <dsp:cNvPr id="0" name=""/>
        <dsp:cNvSpPr/>
      </dsp:nvSpPr>
      <dsp:spPr>
        <a:xfrm>
          <a:off x="0" y="2248878"/>
          <a:ext cx="6263640" cy="1006931"/>
        </a:xfrm>
        <a:prstGeom prst="roundRect">
          <a:avLst/>
        </a:prstGeom>
        <a:solidFill>
          <a:schemeClr val="accent2">
            <a:hueOff val="993712"/>
            <a:satOff val="9747"/>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Isaiah 58:12</a:t>
          </a:r>
          <a:endParaRPr lang="en-US" sz="2700" kern="1200"/>
        </a:p>
      </dsp:txBody>
      <dsp:txXfrm>
        <a:off x="49154" y="2298032"/>
        <a:ext cx="6165332" cy="908623"/>
      </dsp:txXfrm>
    </dsp:sp>
    <dsp:sp modelId="{72575278-1F99-3941-B147-E94A7AB7B167}">
      <dsp:nvSpPr>
        <dsp:cNvPr id="0" name=""/>
        <dsp:cNvSpPr/>
      </dsp:nvSpPr>
      <dsp:spPr>
        <a:xfrm>
          <a:off x="0" y="3333569"/>
          <a:ext cx="6263640" cy="1006931"/>
        </a:xfrm>
        <a:prstGeom prst="roundRect">
          <a:avLst/>
        </a:prstGeom>
        <a:solidFill>
          <a:schemeClr val="accent2">
            <a:hueOff val="1490567"/>
            <a:satOff val="14621"/>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Romans 9:1-5, 10:1</a:t>
          </a:r>
          <a:endParaRPr lang="en-US" sz="2700" kern="1200"/>
        </a:p>
      </dsp:txBody>
      <dsp:txXfrm>
        <a:off x="49154" y="3382723"/>
        <a:ext cx="6165332" cy="908623"/>
      </dsp:txXfrm>
    </dsp:sp>
    <dsp:sp modelId="{C9B0D685-D000-8548-BAFC-0D46AF29B3CE}">
      <dsp:nvSpPr>
        <dsp:cNvPr id="0" name=""/>
        <dsp:cNvSpPr/>
      </dsp:nvSpPr>
      <dsp:spPr>
        <a:xfrm>
          <a:off x="0" y="4418260"/>
          <a:ext cx="6263640" cy="1006931"/>
        </a:xfrm>
        <a:prstGeom prst="roundRect">
          <a:avLst/>
        </a:prstGeom>
        <a:solidFill>
          <a:schemeClr val="accent2">
            <a:hueOff val="1987423"/>
            <a:satOff val="19494"/>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What do these passages of Scripture say about evangelism and/or justice?</a:t>
          </a:r>
          <a:endParaRPr lang="en-US" sz="2700" kern="1200" dirty="0"/>
        </a:p>
      </dsp:txBody>
      <dsp:txXfrm>
        <a:off x="49154" y="4467414"/>
        <a:ext cx="6165332" cy="9086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DC4C6-5C79-1B4A-B8DD-F402115CA839}">
      <dsp:nvSpPr>
        <dsp:cNvPr id="0" name=""/>
        <dsp:cNvSpPr/>
      </dsp:nvSpPr>
      <dsp:spPr>
        <a:xfrm>
          <a:off x="0" y="2687"/>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12899-6184-D840-B089-4084E2B184D4}">
      <dsp:nvSpPr>
        <dsp:cNvPr id="0" name=""/>
        <dsp:cNvSpPr/>
      </dsp:nvSpPr>
      <dsp:spPr>
        <a:xfrm>
          <a:off x="0" y="2687"/>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dirty="0"/>
            <a:t>Acknowledge</a:t>
          </a:r>
          <a:endParaRPr lang="en-US" sz="4400" kern="1200" dirty="0"/>
        </a:p>
      </dsp:txBody>
      <dsp:txXfrm>
        <a:off x="0" y="2687"/>
        <a:ext cx="6263640" cy="1833104"/>
      </dsp:txXfrm>
    </dsp:sp>
    <dsp:sp modelId="{4EA3AA91-84AA-334B-814D-E03669C1A61E}">
      <dsp:nvSpPr>
        <dsp:cNvPr id="0" name=""/>
        <dsp:cNvSpPr/>
      </dsp:nvSpPr>
      <dsp:spPr>
        <a:xfrm>
          <a:off x="0" y="1835791"/>
          <a:ext cx="6263640" cy="0"/>
        </a:xfrm>
        <a:prstGeom prst="line">
          <a:avLst/>
        </a:prstGeom>
        <a:solidFill>
          <a:schemeClr val="accent2">
            <a:hueOff val="993712"/>
            <a:satOff val="9747"/>
            <a:lumOff val="-1568"/>
            <a:alphaOff val="0"/>
          </a:schemeClr>
        </a:solidFill>
        <a:ln w="12700" cap="flat" cmpd="sng" algn="ctr">
          <a:solidFill>
            <a:schemeClr val="accent2">
              <a:hueOff val="993712"/>
              <a:satOff val="9747"/>
              <a:lumOff val="-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8AB39-8098-1741-8786-AFBC4EEE3B7D}">
      <dsp:nvSpPr>
        <dsp:cNvPr id="0" name=""/>
        <dsp:cNvSpPr/>
      </dsp:nvSpPr>
      <dsp:spPr>
        <a:xfrm>
          <a:off x="0" y="1835791"/>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dirty="0"/>
            <a:t>Address</a:t>
          </a:r>
          <a:endParaRPr lang="en-US" sz="4400" kern="1200" dirty="0"/>
        </a:p>
      </dsp:txBody>
      <dsp:txXfrm>
        <a:off x="0" y="1835791"/>
        <a:ext cx="6263640" cy="1833104"/>
      </dsp:txXfrm>
    </dsp:sp>
    <dsp:sp modelId="{C4B883BD-FF8E-0B41-9CE6-023FC513883C}">
      <dsp:nvSpPr>
        <dsp:cNvPr id="0" name=""/>
        <dsp:cNvSpPr/>
      </dsp:nvSpPr>
      <dsp:spPr>
        <a:xfrm>
          <a:off x="0" y="3668896"/>
          <a:ext cx="6263640" cy="0"/>
        </a:xfrm>
        <a:prstGeom prst="line">
          <a:avLst/>
        </a:prstGeom>
        <a:solidFill>
          <a:schemeClr val="accent2">
            <a:hueOff val="1987423"/>
            <a:satOff val="19494"/>
            <a:lumOff val="-3136"/>
            <a:alphaOff val="0"/>
          </a:schemeClr>
        </a:solidFill>
        <a:ln w="12700" cap="flat" cmpd="sng" algn="ctr">
          <a:solidFill>
            <a:schemeClr val="accent2">
              <a:hueOff val="1987423"/>
              <a:satOff val="19494"/>
              <a:lumOff val="-31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7EA9D9-1BA9-D44D-81E0-8674903AF582}">
      <dsp:nvSpPr>
        <dsp:cNvPr id="0" name=""/>
        <dsp:cNvSpPr/>
      </dsp:nvSpPr>
      <dsp:spPr>
        <a:xfrm>
          <a:off x="0" y="3668896"/>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t>Appoint</a:t>
          </a:r>
          <a:endParaRPr lang="en-US" sz="4800" kern="1200" dirty="0"/>
        </a:p>
      </dsp:txBody>
      <dsp:txXfrm>
        <a:off x="0" y="3668896"/>
        <a:ext cx="6263640" cy="18331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BCAF0-0EBA-6D4A-AAFE-EC2CC383AAB1}">
      <dsp:nvSpPr>
        <dsp:cNvPr id="0" name=""/>
        <dsp:cNvSpPr/>
      </dsp:nvSpPr>
      <dsp:spPr>
        <a:xfrm>
          <a:off x="0" y="86178"/>
          <a:ext cx="6263640" cy="17256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dirty="0">
              <a:latin typeface="Bookmania" pitchFamily="2" charset="77"/>
            </a:rPr>
            <a:t>3 Circles: Life Conversation Guide</a:t>
          </a:r>
        </a:p>
      </dsp:txBody>
      <dsp:txXfrm>
        <a:off x="84237" y="170415"/>
        <a:ext cx="6095166" cy="1557129"/>
      </dsp:txXfrm>
    </dsp:sp>
    <dsp:sp modelId="{DDB1D89D-214B-AC4F-ACF3-C6B8B1350910}">
      <dsp:nvSpPr>
        <dsp:cNvPr id="0" name=""/>
        <dsp:cNvSpPr/>
      </dsp:nvSpPr>
      <dsp:spPr>
        <a:xfrm>
          <a:off x="0" y="1889542"/>
          <a:ext cx="6263640" cy="1725603"/>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dirty="0">
              <a:latin typeface="Bookmania" pitchFamily="2" charset="77"/>
            </a:rPr>
            <a:t>YouTube Video - How To Share My Faith: The 3 Circles from Covered Bridge Church</a:t>
          </a:r>
        </a:p>
      </dsp:txBody>
      <dsp:txXfrm>
        <a:off x="84237" y="1973779"/>
        <a:ext cx="6095166" cy="1557129"/>
      </dsp:txXfrm>
    </dsp:sp>
    <dsp:sp modelId="{44E05D6F-CA08-664D-B7D0-C7C5953F35DA}">
      <dsp:nvSpPr>
        <dsp:cNvPr id="0" name=""/>
        <dsp:cNvSpPr/>
      </dsp:nvSpPr>
      <dsp:spPr>
        <a:xfrm>
          <a:off x="0" y="3692905"/>
          <a:ext cx="6263640" cy="1725603"/>
        </a:xfrm>
        <a:prstGeom prst="roundRect">
          <a:avLst/>
        </a:prstGeom>
        <a:solidFill>
          <a:schemeClr val="accent2">
            <a:hueOff val="1987423"/>
            <a:satOff val="19494"/>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dirty="0">
              <a:latin typeface="Bookmania" pitchFamily="2" charset="77"/>
            </a:rPr>
            <a:t>Life on Mission app from the North American Mission Board – on iPhone or Android </a:t>
          </a:r>
        </a:p>
      </dsp:txBody>
      <dsp:txXfrm>
        <a:off x="84237" y="3777142"/>
        <a:ext cx="6095166" cy="15571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B14C3-E790-744D-93BB-11D7515BD731}">
      <dsp:nvSpPr>
        <dsp:cNvPr id="0" name=""/>
        <dsp:cNvSpPr/>
      </dsp:nvSpPr>
      <dsp:spPr>
        <a:xfrm>
          <a:off x="0" y="0"/>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68B64-EDBE-C645-B08D-5F704C3C795B}">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latin typeface="Bookmania" pitchFamily="2" charset="77"/>
            </a:rPr>
            <a:t>Which describes your Ministry: justice </a:t>
          </a:r>
          <a:r>
            <a:rPr lang="en-US" sz="1900" b="0" i="0" u="sng" kern="1200" dirty="0">
              <a:latin typeface="Bookmania" pitchFamily="2" charset="77"/>
            </a:rPr>
            <a:t>vs.</a:t>
          </a:r>
          <a:r>
            <a:rPr lang="en-US" sz="1900" b="0" i="0" kern="1200" dirty="0">
              <a:latin typeface="Bookmania" pitchFamily="2" charset="77"/>
            </a:rPr>
            <a:t> evangelism or justice </a:t>
          </a:r>
          <a:r>
            <a:rPr lang="en-US" sz="1900" b="0" i="0" u="sng" kern="1200" dirty="0">
              <a:latin typeface="Bookmania" pitchFamily="2" charset="77"/>
            </a:rPr>
            <a:t>and</a:t>
          </a:r>
          <a:r>
            <a:rPr lang="en-US" sz="1900" b="0" i="0" kern="1200" dirty="0">
              <a:latin typeface="Bookmania" pitchFamily="2" charset="77"/>
            </a:rPr>
            <a:t> evangelism ?  How can you tell?</a:t>
          </a:r>
        </a:p>
      </dsp:txBody>
      <dsp:txXfrm>
        <a:off x="0" y="0"/>
        <a:ext cx="6263640" cy="1376171"/>
      </dsp:txXfrm>
    </dsp:sp>
    <dsp:sp modelId="{D256814F-9472-0E47-9DE2-7C5D0DB43617}">
      <dsp:nvSpPr>
        <dsp:cNvPr id="0" name=""/>
        <dsp:cNvSpPr/>
      </dsp:nvSpPr>
      <dsp:spPr>
        <a:xfrm>
          <a:off x="0" y="1376171"/>
          <a:ext cx="6263640" cy="0"/>
        </a:xfrm>
        <a:prstGeom prst="line">
          <a:avLst/>
        </a:prstGeom>
        <a:solidFill>
          <a:schemeClr val="accent2">
            <a:hueOff val="662474"/>
            <a:satOff val="6498"/>
            <a:lumOff val="-1045"/>
            <a:alphaOff val="0"/>
          </a:schemeClr>
        </a:solidFill>
        <a:ln w="12700" cap="flat" cmpd="sng" algn="ctr">
          <a:solidFill>
            <a:schemeClr val="accent2">
              <a:hueOff val="662474"/>
              <a:satOff val="6498"/>
              <a:lumOff val="-10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FC6B5A-FA82-594C-B257-CC98808DD528}">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latin typeface="Bookmania" pitchFamily="2" charset="77"/>
            </a:rPr>
            <a:t>Do you separate justice and evangelism within your Ministry?</a:t>
          </a:r>
        </a:p>
      </dsp:txBody>
      <dsp:txXfrm>
        <a:off x="0" y="1376171"/>
        <a:ext cx="6263640" cy="1376171"/>
      </dsp:txXfrm>
    </dsp:sp>
    <dsp:sp modelId="{4760FF36-9B32-E248-9217-343B65115018}">
      <dsp:nvSpPr>
        <dsp:cNvPr id="0" name=""/>
        <dsp:cNvSpPr/>
      </dsp:nvSpPr>
      <dsp:spPr>
        <a:xfrm>
          <a:off x="0" y="2752343"/>
          <a:ext cx="6263640" cy="0"/>
        </a:xfrm>
        <a:prstGeom prst="line">
          <a:avLst/>
        </a:prstGeom>
        <a:solidFill>
          <a:schemeClr val="accent2">
            <a:hueOff val="1324949"/>
            <a:satOff val="12996"/>
            <a:lumOff val="-2091"/>
            <a:alphaOff val="0"/>
          </a:schemeClr>
        </a:solidFill>
        <a:ln w="12700" cap="flat" cmpd="sng" algn="ctr">
          <a:solidFill>
            <a:schemeClr val="accent2">
              <a:hueOff val="1324949"/>
              <a:satOff val="12996"/>
              <a:lumOff val="-20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742BF-26AF-4049-ACC7-E23675EDCAA9}">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latin typeface="Bookmania" pitchFamily="2" charset="77"/>
            </a:rPr>
            <a:t>What Kingdom fruit do you have as evidence of a healthy balance between the two?</a:t>
          </a:r>
        </a:p>
      </dsp:txBody>
      <dsp:txXfrm>
        <a:off x="0" y="2752343"/>
        <a:ext cx="6263640" cy="1376171"/>
      </dsp:txXfrm>
    </dsp:sp>
    <dsp:sp modelId="{E9D76B29-6B77-8C4F-B89F-1BB2FBE68B33}">
      <dsp:nvSpPr>
        <dsp:cNvPr id="0" name=""/>
        <dsp:cNvSpPr/>
      </dsp:nvSpPr>
      <dsp:spPr>
        <a:xfrm>
          <a:off x="0" y="4128515"/>
          <a:ext cx="6263640" cy="0"/>
        </a:xfrm>
        <a:prstGeom prst="line">
          <a:avLst/>
        </a:prstGeom>
        <a:solidFill>
          <a:schemeClr val="accent2">
            <a:hueOff val="1987423"/>
            <a:satOff val="19494"/>
            <a:lumOff val="-3136"/>
            <a:alphaOff val="0"/>
          </a:schemeClr>
        </a:solidFill>
        <a:ln w="12700" cap="flat" cmpd="sng" algn="ctr">
          <a:solidFill>
            <a:schemeClr val="accent2">
              <a:hueOff val="1987423"/>
              <a:satOff val="19494"/>
              <a:lumOff val="-31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E09A2-E89C-1A44-9760-3FFA6FAD492B}">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latin typeface="Bookmania" pitchFamily="2" charset="77"/>
            </a:rPr>
            <a:t>If you don’t have a healthy balance, what can you do differently? What action steps can you take to build the Words of the Gospel into your ministry? (Word Strategy on next slide)</a:t>
          </a:r>
        </a:p>
      </dsp:txBody>
      <dsp:txXfrm>
        <a:off x="0" y="4128515"/>
        <a:ext cx="6263640" cy="13761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DE9E5-BAC5-5C47-89F1-9A0BC1847B1E}">
      <dsp:nvSpPr>
        <dsp:cNvPr id="0" name=""/>
        <dsp:cNvSpPr/>
      </dsp:nvSpPr>
      <dsp:spPr>
        <a:xfrm>
          <a:off x="0" y="5527"/>
          <a:ext cx="6263640" cy="12717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Bookmania" pitchFamily="2" charset="77"/>
            </a:rPr>
            <a:t>Word Strategy defined – </a:t>
          </a:r>
          <a:r>
            <a:rPr lang="en-US" sz="1800" b="0" i="1" kern="1200" dirty="0">
              <a:latin typeface="Bookmania" pitchFamily="2" charset="77"/>
            </a:rPr>
            <a:t>For every justice or mercy ministry, a church affixes a means by which the recipients of ministry will be exposed to the gospel</a:t>
          </a:r>
        </a:p>
      </dsp:txBody>
      <dsp:txXfrm>
        <a:off x="62080" y="67607"/>
        <a:ext cx="6139480" cy="1147556"/>
      </dsp:txXfrm>
    </dsp:sp>
    <dsp:sp modelId="{24F6E0F3-C16F-4546-A7B2-2055F30B0D7A}">
      <dsp:nvSpPr>
        <dsp:cNvPr id="0" name=""/>
        <dsp:cNvSpPr/>
      </dsp:nvSpPr>
      <dsp:spPr>
        <a:xfrm>
          <a:off x="0" y="1658331"/>
          <a:ext cx="6263640" cy="1271716"/>
        </a:xfrm>
        <a:prstGeom prst="roundRect">
          <a:avLst/>
        </a:prstGeom>
        <a:solidFill>
          <a:schemeClr val="accent2">
            <a:hueOff val="1987423"/>
            <a:satOff val="19494"/>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Bookmania" pitchFamily="2" charset="77"/>
            </a:rPr>
            <a:t>Brainstorm some Word Strategies for your ministry context.</a:t>
          </a:r>
        </a:p>
      </dsp:txBody>
      <dsp:txXfrm>
        <a:off x="62080" y="1720411"/>
        <a:ext cx="6139480" cy="1147556"/>
      </dsp:txXfrm>
    </dsp:sp>
    <dsp:sp modelId="{C3EFB450-6A36-724E-A221-9C413F9B3155}">
      <dsp:nvSpPr>
        <dsp:cNvPr id="0" name=""/>
        <dsp:cNvSpPr/>
      </dsp:nvSpPr>
      <dsp:spPr>
        <a:xfrm>
          <a:off x="0" y="3231877"/>
          <a:ext cx="6263640" cy="150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228600" lvl="1" indent="-228600" algn="l" defTabSz="889000">
            <a:lnSpc>
              <a:spcPct val="90000"/>
            </a:lnSpc>
            <a:spcBef>
              <a:spcPct val="0"/>
            </a:spcBef>
            <a:spcAft>
              <a:spcPct val="20000"/>
            </a:spcAft>
            <a:buNone/>
          </a:pPr>
          <a:r>
            <a:rPr lang="en-US" sz="2000" b="0" i="0" kern="1200" dirty="0">
              <a:latin typeface="Bookmania" pitchFamily="2" charset="77"/>
            </a:rPr>
            <a:t>Examples:</a:t>
          </a:r>
          <a:endParaRPr lang="en-US" sz="2500" b="0" i="0" kern="1200" dirty="0">
            <a:latin typeface="Bookmania" pitchFamily="2" charset="77"/>
          </a:endParaRPr>
        </a:p>
        <a:p>
          <a:pPr marL="457200" lvl="2" indent="-228600" algn="l" defTabSz="889000">
            <a:lnSpc>
              <a:spcPct val="90000"/>
            </a:lnSpc>
            <a:spcBef>
              <a:spcPct val="0"/>
            </a:spcBef>
            <a:spcAft>
              <a:spcPct val="20000"/>
            </a:spcAft>
            <a:buChar char="•"/>
          </a:pPr>
          <a:r>
            <a:rPr lang="en-US" sz="2000" b="0" i="0" kern="1200" dirty="0">
              <a:latin typeface="Bookmania" pitchFamily="2" charset="77"/>
            </a:rPr>
            <a:t>Visitation</a:t>
          </a:r>
        </a:p>
        <a:p>
          <a:pPr marL="457200" lvl="2" indent="-228600" algn="l" defTabSz="889000">
            <a:lnSpc>
              <a:spcPct val="90000"/>
            </a:lnSpc>
            <a:spcBef>
              <a:spcPct val="0"/>
            </a:spcBef>
            <a:spcAft>
              <a:spcPct val="20000"/>
            </a:spcAft>
            <a:buChar char="•"/>
          </a:pPr>
          <a:r>
            <a:rPr lang="en-US" sz="2000" b="0" i="0" kern="1200" dirty="0">
              <a:latin typeface="Bookmania" pitchFamily="2" charset="77"/>
            </a:rPr>
            <a:t>Evangelistic literature</a:t>
          </a:r>
        </a:p>
        <a:p>
          <a:pPr marL="457200" lvl="2" indent="-228600" algn="l" defTabSz="889000">
            <a:lnSpc>
              <a:spcPct val="90000"/>
            </a:lnSpc>
            <a:spcBef>
              <a:spcPct val="0"/>
            </a:spcBef>
            <a:spcAft>
              <a:spcPct val="20000"/>
            </a:spcAft>
            <a:buChar char="•"/>
          </a:pPr>
          <a:r>
            <a:rPr lang="en-US" sz="2000" b="0" i="0" kern="1200" dirty="0">
              <a:latin typeface="Bookmania" pitchFamily="2" charset="77"/>
            </a:rPr>
            <a:t>Evangelistic public speaking at a venue</a:t>
          </a:r>
        </a:p>
        <a:p>
          <a:pPr marL="457200" lvl="2" indent="-228600" algn="l" defTabSz="889000">
            <a:lnSpc>
              <a:spcPct val="90000"/>
            </a:lnSpc>
            <a:spcBef>
              <a:spcPct val="0"/>
            </a:spcBef>
            <a:spcAft>
              <a:spcPct val="20000"/>
            </a:spcAft>
            <a:buChar char="•"/>
          </a:pPr>
          <a:r>
            <a:rPr lang="en-US" sz="2000" b="0" i="0" kern="1200" dirty="0">
              <a:latin typeface="Bookmania" pitchFamily="2" charset="77"/>
            </a:rPr>
            <a:t>Evangelistic meals where testimony is shared</a:t>
          </a:r>
        </a:p>
        <a:p>
          <a:pPr marL="457200" lvl="2" indent="-228600" algn="l" defTabSz="889000">
            <a:lnSpc>
              <a:spcPct val="90000"/>
            </a:lnSpc>
            <a:spcBef>
              <a:spcPct val="0"/>
            </a:spcBef>
            <a:spcAft>
              <a:spcPct val="20000"/>
            </a:spcAft>
            <a:buChar char="•"/>
          </a:pPr>
          <a:r>
            <a:rPr lang="en-US" sz="2000" b="0" i="0" kern="1200" dirty="0">
              <a:latin typeface="Bookmania" pitchFamily="2" charset="77"/>
            </a:rPr>
            <a:t>Bible studies / small groups</a:t>
          </a:r>
        </a:p>
      </dsp:txBody>
      <dsp:txXfrm>
        <a:off x="0" y="3231877"/>
        <a:ext cx="6263640" cy="15062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8A9F-682B-6D0B-4A05-AC2618EBE3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61BC06-B378-C011-0809-9F66805B8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F0924E-B6C9-21B6-9D53-8D5EAF012E7E}"/>
              </a:ext>
            </a:extLst>
          </p:cNvPr>
          <p:cNvSpPr>
            <a:spLocks noGrp="1"/>
          </p:cNvSpPr>
          <p:nvPr>
            <p:ph type="dt" sz="half" idx="10"/>
          </p:nvPr>
        </p:nvSpPr>
        <p:spPr/>
        <p:txBody>
          <a:bodyPr/>
          <a:lstStyle/>
          <a:p>
            <a:fld id="{4AAD347D-5ACD-4C99-B74B-A9C85AD731AF}" type="datetimeFigureOut">
              <a:rPr lang="en-US" smtClean="0"/>
              <a:t>12/5/22</a:t>
            </a:fld>
            <a:endParaRPr lang="en-US" dirty="0"/>
          </a:p>
        </p:txBody>
      </p:sp>
      <p:sp>
        <p:nvSpPr>
          <p:cNvPr id="5" name="Footer Placeholder 4">
            <a:extLst>
              <a:ext uri="{FF2B5EF4-FFF2-40B4-BE49-F238E27FC236}">
                <a16:creationId xmlns:a16="http://schemas.microsoft.com/office/drawing/2014/main" id="{2ABAB3B9-B531-9DA0-3140-BE2813BCF9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0F0343-6E77-54E1-CB88-8AEC16E0A67F}"/>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7980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C524-814C-05D3-ACA4-560EB24E8D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3DA05A-AE89-781B-9FCD-B023033A8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1E6E3-2986-13C2-6E94-95CBD24B939C}"/>
              </a:ext>
            </a:extLst>
          </p:cNvPr>
          <p:cNvSpPr>
            <a:spLocks noGrp="1"/>
          </p:cNvSpPr>
          <p:nvPr>
            <p:ph type="dt" sz="half" idx="10"/>
          </p:nvPr>
        </p:nvSpPr>
        <p:spPr/>
        <p:txBody>
          <a:bodyPr/>
          <a:lstStyle/>
          <a:p>
            <a:fld id="{4509A250-FF31-4206-8172-F9D3106AACB1}" type="datetimeFigureOut">
              <a:rPr lang="en-US" smtClean="0"/>
              <a:t>12/5/22</a:t>
            </a:fld>
            <a:endParaRPr lang="en-US" dirty="0"/>
          </a:p>
        </p:txBody>
      </p:sp>
      <p:sp>
        <p:nvSpPr>
          <p:cNvPr id="5" name="Footer Placeholder 4">
            <a:extLst>
              <a:ext uri="{FF2B5EF4-FFF2-40B4-BE49-F238E27FC236}">
                <a16:creationId xmlns:a16="http://schemas.microsoft.com/office/drawing/2014/main" id="{CE5607D4-C405-0312-F92C-92C235B076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5CA80-BF2B-BE42-C6E3-3FBF7D07C63A}"/>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82341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0C260-1A16-2E90-9BE2-49C33F5F36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F67783-8FAD-F1D2-C4C9-AB758592F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BE708-3467-21CA-D875-195E8311124C}"/>
              </a:ext>
            </a:extLst>
          </p:cNvPr>
          <p:cNvSpPr>
            <a:spLocks noGrp="1"/>
          </p:cNvSpPr>
          <p:nvPr>
            <p:ph type="dt" sz="half" idx="10"/>
          </p:nvPr>
        </p:nvSpPr>
        <p:spPr/>
        <p:txBody>
          <a:bodyPr/>
          <a:lstStyle/>
          <a:p>
            <a:fld id="{4509A250-FF31-4206-8172-F9D3106AACB1}" type="datetimeFigureOut">
              <a:rPr lang="en-US" smtClean="0"/>
              <a:t>12/5/22</a:t>
            </a:fld>
            <a:endParaRPr lang="en-US" dirty="0"/>
          </a:p>
        </p:txBody>
      </p:sp>
      <p:sp>
        <p:nvSpPr>
          <p:cNvPr id="5" name="Footer Placeholder 4">
            <a:extLst>
              <a:ext uri="{FF2B5EF4-FFF2-40B4-BE49-F238E27FC236}">
                <a16:creationId xmlns:a16="http://schemas.microsoft.com/office/drawing/2014/main" id="{4B8B0A43-8E36-B47E-E26F-66A76F3C9B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B4BD7F-417C-2CF2-7922-851B5A774FD5}"/>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9589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A069-C868-8576-BB7F-E93001ADC72B}"/>
              </a:ext>
            </a:extLst>
          </p:cNvPr>
          <p:cNvSpPr>
            <a:spLocks noGrp="1"/>
          </p:cNvSpPr>
          <p:nvPr>
            <p:ph type="title"/>
          </p:nvPr>
        </p:nvSpPr>
        <p:spPr/>
        <p:txBody>
          <a:bodyPr/>
          <a:lstStyle>
            <a:lvl1pPr>
              <a:defRPr b="1" i="0">
                <a:latin typeface="Bookmania"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837C54DD-680A-6C1C-C457-3F1974076E6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1873DB-DFBC-A725-6C42-3E41BC237F2A}"/>
              </a:ext>
            </a:extLst>
          </p:cNvPr>
          <p:cNvSpPr>
            <a:spLocks noGrp="1"/>
          </p:cNvSpPr>
          <p:nvPr>
            <p:ph type="dt" sz="half" idx="10"/>
          </p:nvPr>
        </p:nvSpPr>
        <p:spPr/>
        <p:txBody>
          <a:bodyPr/>
          <a:lstStyle/>
          <a:p>
            <a:fld id="{4509A250-FF31-4206-8172-F9D3106AACB1}" type="datetimeFigureOut">
              <a:rPr lang="en-US" smtClean="0"/>
              <a:t>12/5/22</a:t>
            </a:fld>
            <a:endParaRPr lang="en-US" dirty="0"/>
          </a:p>
        </p:txBody>
      </p:sp>
      <p:sp>
        <p:nvSpPr>
          <p:cNvPr id="5" name="Footer Placeholder 4">
            <a:extLst>
              <a:ext uri="{FF2B5EF4-FFF2-40B4-BE49-F238E27FC236}">
                <a16:creationId xmlns:a16="http://schemas.microsoft.com/office/drawing/2014/main" id="{EFF63081-E3D5-3CF8-F14E-A33E1B5EB9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E95198-DDA1-8EEE-D4B8-368BA62BFF63}"/>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84288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DB28-3A96-4F93-E44F-326CC3D927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00B2C3-8CD5-8504-884D-F512F96D5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B0C991-3F22-B34D-7B4E-2AEEE3A5EA09}"/>
              </a:ext>
            </a:extLst>
          </p:cNvPr>
          <p:cNvSpPr>
            <a:spLocks noGrp="1"/>
          </p:cNvSpPr>
          <p:nvPr>
            <p:ph type="dt" sz="half" idx="10"/>
          </p:nvPr>
        </p:nvSpPr>
        <p:spPr/>
        <p:txBody>
          <a:bodyPr/>
          <a:lstStyle/>
          <a:p>
            <a:fld id="{9796027F-7875-4030-9381-8BD8C4F21935}" type="datetimeFigureOut">
              <a:rPr lang="en-US" smtClean="0"/>
              <a:t>12/5/22</a:t>
            </a:fld>
            <a:endParaRPr lang="en-US" dirty="0"/>
          </a:p>
        </p:txBody>
      </p:sp>
      <p:sp>
        <p:nvSpPr>
          <p:cNvPr id="5" name="Footer Placeholder 4">
            <a:extLst>
              <a:ext uri="{FF2B5EF4-FFF2-40B4-BE49-F238E27FC236}">
                <a16:creationId xmlns:a16="http://schemas.microsoft.com/office/drawing/2014/main" id="{A16EEAA7-B6CC-28D7-0132-29E0CCC585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2392B-BDF9-751C-24EF-2DF561B07936}"/>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0628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9411-85AF-E25E-FF94-4904ABD67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84AF8-6508-D5C5-3219-4E2A566378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77CCFC-3D98-3378-EFD9-441BC5FFD4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CB3C3C-62AB-A85B-1EEA-EBDAB66879D6}"/>
              </a:ext>
            </a:extLst>
          </p:cNvPr>
          <p:cNvSpPr>
            <a:spLocks noGrp="1"/>
          </p:cNvSpPr>
          <p:nvPr>
            <p:ph type="dt" sz="half" idx="10"/>
          </p:nvPr>
        </p:nvSpPr>
        <p:spPr/>
        <p:txBody>
          <a:bodyPr/>
          <a:lstStyle/>
          <a:p>
            <a:fld id="{9796027F-7875-4030-9381-8BD8C4F21935}" type="datetimeFigureOut">
              <a:rPr lang="en-US" smtClean="0"/>
              <a:t>12/5/22</a:t>
            </a:fld>
            <a:endParaRPr lang="en-US" dirty="0"/>
          </a:p>
        </p:txBody>
      </p:sp>
      <p:sp>
        <p:nvSpPr>
          <p:cNvPr id="6" name="Footer Placeholder 5">
            <a:extLst>
              <a:ext uri="{FF2B5EF4-FFF2-40B4-BE49-F238E27FC236}">
                <a16:creationId xmlns:a16="http://schemas.microsoft.com/office/drawing/2014/main" id="{FF9F3513-819F-6F23-F0D4-1D223E1CF3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5061BD-FF96-6D75-C4F5-E0117986C810}"/>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7101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6198-3C6F-1F2D-DDBC-D0CFB86C37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A4135-158D-A13C-72C4-AE63A7FF4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E9D7C0-6229-3B8E-E348-AF5D0BE894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176FFC-D6B8-3B1F-7961-B8C2F96AEB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362513-5762-75B6-CF8F-BB2C61E2D3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FD005-DF1E-A8AC-8895-342DD8C42FF6}"/>
              </a:ext>
            </a:extLst>
          </p:cNvPr>
          <p:cNvSpPr>
            <a:spLocks noGrp="1"/>
          </p:cNvSpPr>
          <p:nvPr>
            <p:ph type="dt" sz="half" idx="10"/>
          </p:nvPr>
        </p:nvSpPr>
        <p:spPr/>
        <p:txBody>
          <a:bodyPr/>
          <a:lstStyle/>
          <a:p>
            <a:fld id="{9796027F-7875-4030-9381-8BD8C4F21935}" type="datetimeFigureOut">
              <a:rPr lang="en-US" smtClean="0"/>
              <a:t>12/5/22</a:t>
            </a:fld>
            <a:endParaRPr lang="en-US" dirty="0"/>
          </a:p>
        </p:txBody>
      </p:sp>
      <p:sp>
        <p:nvSpPr>
          <p:cNvPr id="8" name="Footer Placeholder 7">
            <a:extLst>
              <a:ext uri="{FF2B5EF4-FFF2-40B4-BE49-F238E27FC236}">
                <a16:creationId xmlns:a16="http://schemas.microsoft.com/office/drawing/2014/main" id="{F6FECA45-4CD0-3013-00FC-53ED85EFD7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FD1807-34DF-752D-B1D5-CA893AF7ED7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933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7AAE6-E2FD-2608-926E-25511928E7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68BE98-A5A5-5F3B-20AC-07B93B5A803F}"/>
              </a:ext>
            </a:extLst>
          </p:cNvPr>
          <p:cNvSpPr>
            <a:spLocks noGrp="1"/>
          </p:cNvSpPr>
          <p:nvPr>
            <p:ph type="dt" sz="half" idx="10"/>
          </p:nvPr>
        </p:nvSpPr>
        <p:spPr/>
        <p:txBody>
          <a:bodyPr/>
          <a:lstStyle/>
          <a:p>
            <a:fld id="{4509A250-FF31-4206-8172-F9D3106AACB1}" type="datetimeFigureOut">
              <a:rPr lang="en-US" smtClean="0"/>
              <a:t>12/5/22</a:t>
            </a:fld>
            <a:endParaRPr lang="en-US" dirty="0"/>
          </a:p>
        </p:txBody>
      </p:sp>
      <p:sp>
        <p:nvSpPr>
          <p:cNvPr id="4" name="Footer Placeholder 3">
            <a:extLst>
              <a:ext uri="{FF2B5EF4-FFF2-40B4-BE49-F238E27FC236}">
                <a16:creationId xmlns:a16="http://schemas.microsoft.com/office/drawing/2014/main" id="{453A3E22-9C29-A61D-08AF-A2BF895DAB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3670F9-4DE2-C4B8-F2F6-AB6B8DAA7B0F}"/>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003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3F8C9-1975-BFB4-6F5B-5546E2B272F5}"/>
              </a:ext>
            </a:extLst>
          </p:cNvPr>
          <p:cNvSpPr>
            <a:spLocks noGrp="1"/>
          </p:cNvSpPr>
          <p:nvPr>
            <p:ph type="dt" sz="half" idx="10"/>
          </p:nvPr>
        </p:nvSpPr>
        <p:spPr/>
        <p:txBody>
          <a:bodyPr/>
          <a:lstStyle/>
          <a:p>
            <a:fld id="{4509A250-FF31-4206-8172-F9D3106AACB1}" type="datetimeFigureOut">
              <a:rPr lang="en-US" smtClean="0"/>
              <a:t>12/5/22</a:t>
            </a:fld>
            <a:endParaRPr lang="en-US" dirty="0"/>
          </a:p>
        </p:txBody>
      </p:sp>
      <p:sp>
        <p:nvSpPr>
          <p:cNvPr id="3" name="Footer Placeholder 2">
            <a:extLst>
              <a:ext uri="{FF2B5EF4-FFF2-40B4-BE49-F238E27FC236}">
                <a16:creationId xmlns:a16="http://schemas.microsoft.com/office/drawing/2014/main" id="{1B5B0249-333E-773B-2468-DCA7313BB99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9C62C39-1D1F-02BE-B4A8-01008F3E7B38}"/>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931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96C1-1558-D41E-48D3-08BF8B2C5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3005C2-CAA0-9706-E7CC-09821EAA2A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556CB-FB92-425E-1960-F9EDF9020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F3135-196C-14BD-D2C5-A8061B10971E}"/>
              </a:ext>
            </a:extLst>
          </p:cNvPr>
          <p:cNvSpPr>
            <a:spLocks noGrp="1"/>
          </p:cNvSpPr>
          <p:nvPr>
            <p:ph type="dt" sz="half" idx="10"/>
          </p:nvPr>
        </p:nvSpPr>
        <p:spPr/>
        <p:txBody>
          <a:bodyPr/>
          <a:lstStyle/>
          <a:p>
            <a:fld id="{4509A250-FF31-4206-8172-F9D3106AACB1}" type="datetimeFigureOut">
              <a:rPr lang="en-US" smtClean="0"/>
              <a:t>12/5/22</a:t>
            </a:fld>
            <a:endParaRPr lang="en-US" dirty="0"/>
          </a:p>
        </p:txBody>
      </p:sp>
      <p:sp>
        <p:nvSpPr>
          <p:cNvPr id="6" name="Footer Placeholder 5">
            <a:extLst>
              <a:ext uri="{FF2B5EF4-FFF2-40B4-BE49-F238E27FC236}">
                <a16:creationId xmlns:a16="http://schemas.microsoft.com/office/drawing/2014/main" id="{01939899-5A0F-AA4B-98FF-D14B939D58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B4F3A4-85B9-D3F7-03D6-E906E6611C5F}"/>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39068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8F99-1021-10CF-DEF4-585634D4D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2DAA70-0C88-9BA5-DC30-1739EC509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518059-FD45-2CA5-0A32-C5465BA1D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F36A7E-1CF4-BF45-FA6B-56AE7A618293}"/>
              </a:ext>
            </a:extLst>
          </p:cNvPr>
          <p:cNvSpPr>
            <a:spLocks noGrp="1"/>
          </p:cNvSpPr>
          <p:nvPr>
            <p:ph type="dt" sz="half" idx="10"/>
          </p:nvPr>
        </p:nvSpPr>
        <p:spPr/>
        <p:txBody>
          <a:bodyPr/>
          <a:lstStyle/>
          <a:p>
            <a:fld id="{4509A250-FF31-4206-8172-F9D3106AACB1}" type="datetimeFigureOut">
              <a:rPr lang="en-US" smtClean="0"/>
              <a:t>12/5/22</a:t>
            </a:fld>
            <a:endParaRPr lang="en-US" dirty="0"/>
          </a:p>
        </p:txBody>
      </p:sp>
      <p:sp>
        <p:nvSpPr>
          <p:cNvPr id="6" name="Footer Placeholder 5">
            <a:extLst>
              <a:ext uri="{FF2B5EF4-FFF2-40B4-BE49-F238E27FC236}">
                <a16:creationId xmlns:a16="http://schemas.microsoft.com/office/drawing/2014/main" id="{38EE57A6-F79A-38D9-D242-158AE67025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4B1068-2BB4-B651-4F25-CDB18A2C5631}"/>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3417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7B625-3B44-E6E3-948C-6DA1E3F42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93A718-8FD2-95A9-E846-66E57E2C3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5DDB2-4786-C8E6-E76A-2A95AA08E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Bookmania" pitchFamily="2" charset="77"/>
              </a:defRPr>
            </a:lvl1pPr>
          </a:lstStyle>
          <a:p>
            <a:fld id="{4AAD347D-5ACD-4C99-B74B-A9C85AD731AF}" type="datetimeFigureOut">
              <a:rPr lang="en-US" smtClean="0"/>
              <a:pPr/>
              <a:t>12/5/22</a:t>
            </a:fld>
            <a:endParaRPr lang="en-US" dirty="0"/>
          </a:p>
        </p:txBody>
      </p:sp>
      <p:sp>
        <p:nvSpPr>
          <p:cNvPr id="5" name="Footer Placeholder 4">
            <a:extLst>
              <a:ext uri="{FF2B5EF4-FFF2-40B4-BE49-F238E27FC236}">
                <a16:creationId xmlns:a16="http://schemas.microsoft.com/office/drawing/2014/main" id="{F33783BD-A561-FEE9-8707-DD3BD631C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Bookmania" pitchFamily="2" charset="77"/>
              </a:defRPr>
            </a:lvl1pPr>
          </a:lstStyle>
          <a:p>
            <a:endParaRPr lang="en-US" dirty="0"/>
          </a:p>
        </p:txBody>
      </p:sp>
      <p:sp>
        <p:nvSpPr>
          <p:cNvPr id="6" name="Slide Number Placeholder 5">
            <a:extLst>
              <a:ext uri="{FF2B5EF4-FFF2-40B4-BE49-F238E27FC236}">
                <a16:creationId xmlns:a16="http://schemas.microsoft.com/office/drawing/2014/main" id="{C5F919FF-1691-E97E-6735-422734B31F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Bookmania" pitchFamily="2" charset="77"/>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8191783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Bookmania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ookmani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ookmani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ookmani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ookmani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ookmani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cales of Justice">
            <a:extLst>
              <a:ext uri="{FF2B5EF4-FFF2-40B4-BE49-F238E27FC236}">
                <a16:creationId xmlns:a16="http://schemas.microsoft.com/office/drawing/2014/main" id="{42938677-F370-E1D6-111D-F6EE8AE7B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31" name="Freeform: Shape 3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p:cNvSpPr>
            <a:spLocks noGrp="1"/>
          </p:cNvSpPr>
          <p:nvPr>
            <p:ph type="ctrTitle"/>
          </p:nvPr>
        </p:nvSpPr>
        <p:spPr>
          <a:xfrm>
            <a:off x="5622061" y="762538"/>
            <a:ext cx="5649349" cy="3199862"/>
          </a:xfrm>
        </p:spPr>
        <p:txBody>
          <a:bodyPr anchor="b">
            <a:normAutofit/>
          </a:bodyPr>
          <a:lstStyle/>
          <a:p>
            <a:pPr algn="l"/>
            <a:r>
              <a:rPr lang="en-US" sz="6600">
                <a:solidFill>
                  <a:srgbClr val="FFFFFF"/>
                </a:solidFill>
                <a:latin typeface="Bookmania" pitchFamily="2" charset="77"/>
              </a:rPr>
              <a:t>Justice &amp; Evangelism</a:t>
            </a:r>
          </a:p>
        </p:txBody>
      </p:sp>
      <p:sp>
        <p:nvSpPr>
          <p:cNvPr id="3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48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524741" y="620392"/>
            <a:ext cx="3808268" cy="5504688"/>
          </a:xfrm>
        </p:spPr>
        <p:txBody>
          <a:bodyPr>
            <a:normAutofit/>
          </a:bodyPr>
          <a:lstStyle/>
          <a:p>
            <a:r>
              <a:rPr lang="en-US" sz="4000" b="1" dirty="0">
                <a:solidFill>
                  <a:schemeClr val="bg1"/>
                </a:solidFill>
              </a:rPr>
              <a:t>Irreconcilable Differences</a:t>
            </a:r>
          </a:p>
        </p:txBody>
      </p:sp>
      <p:graphicFrame>
        <p:nvGraphicFramePr>
          <p:cNvPr id="5" name="Content Placeholder 2">
            <a:extLst>
              <a:ext uri="{FF2B5EF4-FFF2-40B4-BE49-F238E27FC236}">
                <a16:creationId xmlns:a16="http://schemas.microsoft.com/office/drawing/2014/main" id="{FD6F512E-8AB9-D067-7063-DD01B2800239}"/>
              </a:ext>
            </a:extLst>
          </p:cNvPr>
          <p:cNvGraphicFramePr>
            <a:graphicFrameLocks noGrp="1"/>
          </p:cNvGraphicFramePr>
          <p:nvPr>
            <p:ph idx="1"/>
            <p:extLst>
              <p:ext uri="{D42A27DB-BD31-4B8C-83A1-F6EECF244321}">
                <p14:modId xmlns:p14="http://schemas.microsoft.com/office/powerpoint/2010/main" val="378789957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389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524741" y="620392"/>
            <a:ext cx="3808268" cy="5504688"/>
          </a:xfrm>
        </p:spPr>
        <p:txBody>
          <a:bodyPr>
            <a:normAutofit/>
          </a:bodyPr>
          <a:lstStyle/>
          <a:p>
            <a:r>
              <a:rPr lang="en-US" b="1" dirty="0">
                <a:solidFill>
                  <a:schemeClr val="bg1"/>
                </a:solidFill>
              </a:rPr>
              <a:t>What</a:t>
            </a:r>
            <a:br>
              <a:rPr lang="en-US" b="1" dirty="0">
                <a:solidFill>
                  <a:schemeClr val="bg1"/>
                </a:solidFill>
              </a:rPr>
            </a:br>
            <a:r>
              <a:rPr lang="en-US" b="1" dirty="0">
                <a:solidFill>
                  <a:schemeClr val="bg1"/>
                </a:solidFill>
              </a:rPr>
              <a:t>Scripture</a:t>
            </a:r>
            <a:br>
              <a:rPr lang="en-US" b="1" dirty="0">
                <a:solidFill>
                  <a:schemeClr val="bg1"/>
                </a:solidFill>
              </a:rPr>
            </a:br>
            <a:r>
              <a:rPr lang="en-US" b="1" dirty="0">
                <a:solidFill>
                  <a:schemeClr val="bg1"/>
                </a:solidFill>
              </a:rPr>
              <a:t>Says</a:t>
            </a:r>
          </a:p>
        </p:txBody>
      </p:sp>
      <p:graphicFrame>
        <p:nvGraphicFramePr>
          <p:cNvPr id="5" name="Content Placeholder 2">
            <a:extLst>
              <a:ext uri="{FF2B5EF4-FFF2-40B4-BE49-F238E27FC236}">
                <a16:creationId xmlns:a16="http://schemas.microsoft.com/office/drawing/2014/main" id="{7AB5406A-A3EF-C0EE-4B61-C2848237ECAA}"/>
              </a:ext>
            </a:extLst>
          </p:cNvPr>
          <p:cNvGraphicFramePr>
            <a:graphicFrameLocks noGrp="1"/>
          </p:cNvGraphicFramePr>
          <p:nvPr>
            <p:ph idx="1"/>
            <p:extLst>
              <p:ext uri="{D42A27DB-BD31-4B8C-83A1-F6EECF244321}">
                <p14:modId xmlns:p14="http://schemas.microsoft.com/office/powerpoint/2010/main" val="204487954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5479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838200" y="963877"/>
            <a:ext cx="3494362" cy="4930246"/>
          </a:xfrm>
        </p:spPr>
        <p:txBody>
          <a:bodyPr>
            <a:normAutofit/>
          </a:bodyPr>
          <a:lstStyle/>
          <a:p>
            <a:pPr algn="r"/>
            <a:r>
              <a:rPr lang="en-US" b="1">
                <a:solidFill>
                  <a:schemeClr val="accent1"/>
                </a:solidFill>
              </a:rPr>
              <a:t>What Scripture Says</a:t>
            </a:r>
            <a:endParaRPr lang="en-US">
              <a:solidFill>
                <a:schemeClr val="accent1"/>
              </a:solidFill>
            </a:endParaRPr>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lnSpcReduction="10000"/>
          </a:bodyPr>
          <a:lstStyle/>
          <a:p>
            <a:pPr marL="0" indent="0">
              <a:buNone/>
            </a:pPr>
            <a:r>
              <a:rPr lang="en-US" sz="1900" i="1" dirty="0"/>
              <a:t>“Now in these days when the disciples were increasing in number, a complaint by the Hellenists[a] arose against the Hebrews because their widows were being neglected in the daily distribution. And the twelve summoned the full number of the disciples and said, “It is not right that we should give up preaching the word of God to serve tables. Therefore, brothers, pick out from among you seven men of good repute, full of the Spirit and of wisdom, whom we will appoint to this duty. But we will devote ourselves to prayer and to the ministry of the word.” And what they said pleased the whole gathering, and they chose Stephen, a man full of faith and of the Holy Spirit, and Philip, and </a:t>
            </a:r>
            <a:r>
              <a:rPr lang="en-US" sz="1900" i="1" dirty="0" err="1"/>
              <a:t>Prochorus</a:t>
            </a:r>
            <a:r>
              <a:rPr lang="en-US" sz="1900" i="1" dirty="0"/>
              <a:t>, and Nicanor, and Timon, and </a:t>
            </a:r>
            <a:r>
              <a:rPr lang="en-US" sz="1900" i="1" dirty="0" err="1"/>
              <a:t>Parmenas</a:t>
            </a:r>
            <a:r>
              <a:rPr lang="en-US" sz="1900" i="1" dirty="0"/>
              <a:t>, and Nicolaus, a proselyte of Antioch. These they set before the apostles, and they prayed and laid their hands on them. And the word of God continued to increase, and the number of the disciples multiplied greatly in Jerusalem, and a great many of the priests became obedient to the faith.”</a:t>
            </a:r>
          </a:p>
          <a:p>
            <a:pPr marL="0" indent="0">
              <a:buNone/>
            </a:pPr>
            <a:r>
              <a:rPr lang="en-US" sz="1900" dirty="0"/>
              <a:t>Acts 6:1-7</a:t>
            </a:r>
            <a:endParaRPr lang="en-US" sz="1900" i="1" dirty="0"/>
          </a:p>
        </p:txBody>
      </p:sp>
    </p:spTree>
    <p:extLst>
      <p:ext uri="{BB962C8B-B14F-4D97-AF65-F5344CB8AC3E}">
        <p14:creationId xmlns:p14="http://schemas.microsoft.com/office/powerpoint/2010/main" val="1183808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524741" y="620392"/>
            <a:ext cx="3808268" cy="5504688"/>
          </a:xfrm>
        </p:spPr>
        <p:txBody>
          <a:bodyPr>
            <a:normAutofit/>
          </a:bodyPr>
          <a:lstStyle/>
          <a:p>
            <a:r>
              <a:rPr lang="en-US" b="1" dirty="0">
                <a:solidFill>
                  <a:schemeClr val="bg1"/>
                </a:solidFill>
              </a:rPr>
              <a:t>A Biblical Framework for Justice </a:t>
            </a:r>
            <a:br>
              <a:rPr lang="en-US" sz="4000" dirty="0">
                <a:solidFill>
                  <a:schemeClr val="bg1"/>
                </a:solidFill>
              </a:rPr>
            </a:br>
            <a:br>
              <a:rPr lang="en-US" sz="4000" b="1" dirty="0">
                <a:solidFill>
                  <a:schemeClr val="bg1"/>
                </a:solidFill>
              </a:rPr>
            </a:br>
            <a:r>
              <a:rPr lang="en-US" sz="2800" b="1" dirty="0">
                <a:solidFill>
                  <a:schemeClr val="bg1"/>
                </a:solidFill>
              </a:rPr>
              <a:t>Based on Acts 6:1-7</a:t>
            </a:r>
            <a:endParaRPr lang="en-US" sz="4000" b="1" dirty="0">
              <a:solidFill>
                <a:schemeClr val="bg1"/>
              </a:solidFill>
            </a:endParaRPr>
          </a:p>
        </p:txBody>
      </p:sp>
      <p:graphicFrame>
        <p:nvGraphicFramePr>
          <p:cNvPr id="5" name="Content Placeholder 2">
            <a:extLst>
              <a:ext uri="{FF2B5EF4-FFF2-40B4-BE49-F238E27FC236}">
                <a16:creationId xmlns:a16="http://schemas.microsoft.com/office/drawing/2014/main" id="{2A0C1844-184D-C88B-2F79-0A16FCA644C3}"/>
              </a:ext>
            </a:extLst>
          </p:cNvPr>
          <p:cNvGraphicFramePr>
            <a:graphicFrameLocks noGrp="1"/>
          </p:cNvGraphicFramePr>
          <p:nvPr>
            <p:ph idx="1"/>
            <p:extLst>
              <p:ext uri="{D42A27DB-BD31-4B8C-83A1-F6EECF244321}">
                <p14:modId xmlns:p14="http://schemas.microsoft.com/office/powerpoint/2010/main" val="187688963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125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524741" y="620392"/>
            <a:ext cx="3808268" cy="5504688"/>
          </a:xfrm>
        </p:spPr>
        <p:txBody>
          <a:bodyPr>
            <a:normAutofit/>
          </a:bodyPr>
          <a:lstStyle/>
          <a:p>
            <a:r>
              <a:rPr lang="en-US" b="1" dirty="0">
                <a:solidFill>
                  <a:schemeClr val="bg1"/>
                </a:solidFill>
              </a:rPr>
              <a:t>How to Share the Gospel</a:t>
            </a:r>
          </a:p>
        </p:txBody>
      </p:sp>
      <p:graphicFrame>
        <p:nvGraphicFramePr>
          <p:cNvPr id="5" name="Content Placeholder 2">
            <a:extLst>
              <a:ext uri="{FF2B5EF4-FFF2-40B4-BE49-F238E27FC236}">
                <a16:creationId xmlns:a16="http://schemas.microsoft.com/office/drawing/2014/main" id="{D5CE6F2E-276F-FF6E-CA2B-17F49FB7B0BA}"/>
              </a:ext>
            </a:extLst>
          </p:cNvPr>
          <p:cNvGraphicFramePr>
            <a:graphicFrameLocks noGrp="1"/>
          </p:cNvGraphicFramePr>
          <p:nvPr>
            <p:ph idx="1"/>
            <p:extLst>
              <p:ext uri="{D42A27DB-BD31-4B8C-83A1-F6EECF244321}">
                <p14:modId xmlns:p14="http://schemas.microsoft.com/office/powerpoint/2010/main" val="94797248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18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524741" y="620392"/>
            <a:ext cx="3808268" cy="5504688"/>
          </a:xfrm>
        </p:spPr>
        <p:txBody>
          <a:bodyPr>
            <a:normAutofit/>
          </a:bodyPr>
          <a:lstStyle/>
          <a:p>
            <a:r>
              <a:rPr lang="en-US" b="1" dirty="0">
                <a:solidFill>
                  <a:schemeClr val="bg1"/>
                </a:solidFill>
              </a:rPr>
              <a:t>Evaluation</a:t>
            </a:r>
          </a:p>
        </p:txBody>
      </p:sp>
      <p:graphicFrame>
        <p:nvGraphicFramePr>
          <p:cNvPr id="17" name="Content Placeholder 2">
            <a:extLst>
              <a:ext uri="{FF2B5EF4-FFF2-40B4-BE49-F238E27FC236}">
                <a16:creationId xmlns:a16="http://schemas.microsoft.com/office/drawing/2014/main" id="{ADAEDF8E-1FC2-B791-599D-10C1EF135167}"/>
              </a:ext>
            </a:extLst>
          </p:cNvPr>
          <p:cNvGraphicFramePr>
            <a:graphicFrameLocks noGrp="1"/>
          </p:cNvGraphicFramePr>
          <p:nvPr>
            <p:ph idx="1"/>
            <p:extLst>
              <p:ext uri="{D42A27DB-BD31-4B8C-83A1-F6EECF244321}">
                <p14:modId xmlns:p14="http://schemas.microsoft.com/office/powerpoint/2010/main" val="221321098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2350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524741" y="620392"/>
            <a:ext cx="3808268" cy="5504688"/>
          </a:xfrm>
        </p:spPr>
        <p:txBody>
          <a:bodyPr>
            <a:normAutofit/>
          </a:bodyPr>
          <a:lstStyle/>
          <a:p>
            <a:r>
              <a:rPr lang="en-US" b="1" dirty="0">
                <a:solidFill>
                  <a:schemeClr val="bg1"/>
                </a:solidFill>
              </a:rPr>
              <a:t>Evaluation </a:t>
            </a:r>
            <a:r>
              <a:rPr lang="en-US" dirty="0">
                <a:solidFill>
                  <a:schemeClr val="bg1"/>
                </a:solidFill>
              </a:rPr>
              <a:t>(cont.)</a:t>
            </a:r>
          </a:p>
        </p:txBody>
      </p:sp>
      <p:graphicFrame>
        <p:nvGraphicFramePr>
          <p:cNvPr id="5" name="Content Placeholder 2">
            <a:extLst>
              <a:ext uri="{FF2B5EF4-FFF2-40B4-BE49-F238E27FC236}">
                <a16:creationId xmlns:a16="http://schemas.microsoft.com/office/drawing/2014/main" id="{25D33FF9-0932-21DC-0A04-39BBA0DFBC87}"/>
              </a:ext>
            </a:extLst>
          </p:cNvPr>
          <p:cNvGraphicFramePr>
            <a:graphicFrameLocks noGrp="1"/>
          </p:cNvGraphicFramePr>
          <p:nvPr>
            <p:ph idx="1"/>
            <p:extLst>
              <p:ext uri="{D42A27DB-BD31-4B8C-83A1-F6EECF244321}">
                <p14:modId xmlns:p14="http://schemas.microsoft.com/office/powerpoint/2010/main" val="1389233894"/>
              </p:ext>
            </p:extLst>
          </p:nvPr>
        </p:nvGraphicFramePr>
        <p:xfrm>
          <a:off x="5468389" y="477078"/>
          <a:ext cx="6263640" cy="6042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479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841248" y="548640"/>
            <a:ext cx="3600860" cy="5431536"/>
          </a:xfrm>
        </p:spPr>
        <p:txBody>
          <a:bodyPr>
            <a:normAutofit/>
          </a:bodyPr>
          <a:lstStyle/>
          <a:p>
            <a:r>
              <a:rPr lang="en-US" b="1" dirty="0"/>
              <a:t>Evaluation </a:t>
            </a:r>
            <a:r>
              <a:rPr lang="en-US" dirty="0"/>
              <a:t>(cont.)</a:t>
            </a:r>
          </a:p>
        </p:txBody>
      </p:sp>
      <p:sp>
        <p:nvSpPr>
          <p:cNvPr id="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3" name="Content Placeholder 2"/>
          <p:cNvSpPr>
            <a:spLocks noGrp="1"/>
          </p:cNvSpPr>
          <p:nvPr>
            <p:ph idx="1"/>
          </p:nvPr>
        </p:nvSpPr>
        <p:spPr>
          <a:xfrm>
            <a:off x="5126418" y="552091"/>
            <a:ext cx="6224335" cy="5431536"/>
          </a:xfrm>
        </p:spPr>
        <p:txBody>
          <a:bodyPr anchor="ctr">
            <a:normAutofit lnSpcReduction="10000"/>
          </a:bodyPr>
          <a:lstStyle/>
          <a:p>
            <a:pPr marL="0" indent="0">
              <a:buNone/>
            </a:pPr>
            <a:r>
              <a:rPr lang="en-US" sz="2400" b="1" dirty="0"/>
              <a:t>A couple of Cautions</a:t>
            </a:r>
          </a:p>
          <a:p>
            <a:pPr marL="0" indent="0">
              <a:buNone/>
            </a:pPr>
            <a:endParaRPr lang="en-US" sz="2000" b="1" dirty="0"/>
          </a:p>
          <a:p>
            <a:pPr lvl="1"/>
            <a:r>
              <a:rPr lang="en-US" sz="2200" b="1" dirty="0"/>
              <a:t>Use sensitivity </a:t>
            </a:r>
            <a:r>
              <a:rPr lang="en-US" sz="2200" dirty="0"/>
              <a:t>– the recipients of aid should not feel that they must endure some “sales pitch” to get help. But, on the other hand, it is not right (in the name of sensitivity) to make no conscious, structured effort to share the gospel with those who receive aid.</a:t>
            </a:r>
          </a:p>
          <a:p>
            <a:pPr marL="457200" lvl="1" indent="0">
              <a:buNone/>
            </a:pPr>
            <a:endParaRPr lang="en-US" sz="2200" dirty="0"/>
          </a:p>
          <a:p>
            <a:pPr lvl="1"/>
            <a:r>
              <a:rPr lang="en-US" sz="2200" b="1" dirty="0"/>
              <a:t>Contextualize</a:t>
            </a:r>
            <a:r>
              <a:rPr lang="en-US" sz="2200" dirty="0"/>
              <a:t> – it is not enough to attach a gospel presentation to a ministry of mercy. On the basis of your understanding of a person’s hopes, values, worldview and lifestyle, the gospel message must be contextualized, adapted to the language and capacities of the man, woman, or child you are aiding.</a:t>
            </a:r>
          </a:p>
        </p:txBody>
      </p:sp>
    </p:spTree>
    <p:extLst>
      <p:ext uri="{BB962C8B-B14F-4D97-AF65-F5344CB8AC3E}">
        <p14:creationId xmlns:p14="http://schemas.microsoft.com/office/powerpoint/2010/main" val="3820291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640080" y="325369"/>
            <a:ext cx="4368602" cy="1956841"/>
          </a:xfrm>
        </p:spPr>
        <p:txBody>
          <a:bodyPr anchor="b">
            <a:noAutofit/>
          </a:bodyPr>
          <a:lstStyle/>
          <a:p>
            <a:r>
              <a:rPr lang="en-US" sz="3600" b="1" dirty="0"/>
              <a:t>Why are we talking about Justice and Evangelism?</a:t>
            </a:r>
          </a:p>
        </p:txBody>
      </p:sp>
      <p:sp>
        <p:nvSpPr>
          <p:cNvPr id="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3" name="Content Placeholder 2"/>
          <p:cNvSpPr>
            <a:spLocks noGrp="1"/>
          </p:cNvSpPr>
          <p:nvPr>
            <p:ph idx="1"/>
          </p:nvPr>
        </p:nvSpPr>
        <p:spPr>
          <a:xfrm>
            <a:off x="640080" y="2872899"/>
            <a:ext cx="4243589" cy="3320668"/>
          </a:xfrm>
        </p:spPr>
        <p:txBody>
          <a:bodyPr>
            <a:normAutofit/>
          </a:bodyPr>
          <a:lstStyle/>
          <a:p>
            <a:r>
              <a:rPr lang="en-US" sz="2200" dirty="0"/>
              <a:t>What is the first thing that comes to mind when you see this image?</a:t>
            </a:r>
          </a:p>
          <a:p>
            <a:endParaRPr lang="en-US" sz="2200" dirty="0"/>
          </a:p>
        </p:txBody>
      </p:sp>
      <p:pic>
        <p:nvPicPr>
          <p:cNvPr id="4" name="Picture 3" descr="A person in a suit and tie&#10;&#10;Description automatically generated with medium confidence"/>
          <p:cNvPicPr>
            <a:picLocks noChangeAspect="1"/>
          </p:cNvPicPr>
          <p:nvPr/>
        </p:nvPicPr>
        <p:blipFill rotWithShape="1">
          <a:blip r:embed="rId2">
            <a:extLst>
              <a:ext uri="{28A0092B-C50C-407E-A947-70E740481C1C}">
                <a14:useLocalDpi xmlns:a14="http://schemas.microsoft.com/office/drawing/2010/main" val="0"/>
              </a:ext>
            </a:extLst>
          </a:blip>
          <a:srcRect l="22524" r="10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537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640080" y="325369"/>
            <a:ext cx="4368602" cy="1956841"/>
          </a:xfrm>
        </p:spPr>
        <p:txBody>
          <a:bodyPr anchor="b">
            <a:noAutofit/>
          </a:bodyPr>
          <a:lstStyle/>
          <a:p>
            <a:r>
              <a:rPr lang="en-US" sz="3600" b="1" dirty="0"/>
              <a:t>Why are we talking about Justice and Evangelism?</a:t>
            </a:r>
          </a:p>
        </p:txBody>
      </p:sp>
      <p:sp>
        <p:nvSpPr>
          <p:cNvPr id="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3" name="Content Placeholder 2"/>
          <p:cNvSpPr>
            <a:spLocks noGrp="1"/>
          </p:cNvSpPr>
          <p:nvPr>
            <p:ph idx="1"/>
          </p:nvPr>
        </p:nvSpPr>
        <p:spPr>
          <a:xfrm>
            <a:off x="640080" y="2872899"/>
            <a:ext cx="4243589" cy="3320668"/>
          </a:xfrm>
        </p:spPr>
        <p:txBody>
          <a:bodyPr>
            <a:normAutofit/>
          </a:bodyPr>
          <a:lstStyle/>
          <a:p>
            <a:r>
              <a:rPr lang="en-US" sz="2200"/>
              <a:t>What is the first thing that comes to mind when you see this image?</a:t>
            </a:r>
          </a:p>
          <a:p>
            <a:endParaRPr lang="en-US" sz="2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406" r="1039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21452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638882" y="639193"/>
            <a:ext cx="3571810" cy="3573516"/>
          </a:xfrm>
        </p:spPr>
        <p:txBody>
          <a:bodyPr vert="horz" lIns="91440" tIns="45720" rIns="91440" bIns="45720" rtlCol="0" anchor="b">
            <a:normAutofit/>
          </a:bodyPr>
          <a:lstStyle/>
          <a:p>
            <a:r>
              <a:rPr lang="en-US" kern="1200" dirty="0">
                <a:solidFill>
                  <a:schemeClr val="tx1"/>
                </a:solidFill>
                <a:effectLst>
                  <a:glow rad="38100">
                    <a:schemeClr val="bg1">
                      <a:lumMod val="65000"/>
                      <a:lumOff val="35000"/>
                      <a:alpha val="50000"/>
                    </a:schemeClr>
                  </a:glow>
                </a:effectLst>
                <a:latin typeface="Bookmania Semibold" pitchFamily="2" charset="77"/>
              </a:rPr>
              <a:t>Why are </a:t>
            </a:r>
            <a:r>
              <a:rPr lang="en-US" kern="1200" dirty="0">
                <a:solidFill>
                  <a:schemeClr val="tx1"/>
                </a:solidFill>
                <a:effectLst/>
                <a:latin typeface="Bookmania Semibold" pitchFamily="2" charset="77"/>
              </a:rPr>
              <a:t>we</a:t>
            </a:r>
            <a:r>
              <a:rPr lang="en-US" kern="1200" dirty="0">
                <a:solidFill>
                  <a:schemeClr val="tx1"/>
                </a:solidFill>
                <a:effectLst>
                  <a:glow rad="38100">
                    <a:schemeClr val="bg1">
                      <a:lumMod val="65000"/>
                      <a:lumOff val="35000"/>
                      <a:alpha val="50000"/>
                    </a:schemeClr>
                  </a:glow>
                </a:effectLst>
                <a:latin typeface="Bookmania Semibold" pitchFamily="2" charset="77"/>
              </a:rPr>
              <a:t> talking about Justice and Evangelism?</a:t>
            </a: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pic>
        <p:nvPicPr>
          <p:cNvPr id="4" name="Evangelism and Justic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54296" y="1386173"/>
            <a:ext cx="7214616" cy="4058221"/>
          </a:xfrm>
          <a:prstGeom prst="rect">
            <a:avLst/>
          </a:prstGeom>
        </p:spPr>
      </p:pic>
    </p:spTree>
    <p:extLst>
      <p:ext uri="{BB962C8B-B14F-4D97-AF65-F5344CB8AC3E}">
        <p14:creationId xmlns:p14="http://schemas.microsoft.com/office/powerpoint/2010/main" val="1851536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838200" y="557188"/>
            <a:ext cx="10515600" cy="1133499"/>
          </a:xfrm>
        </p:spPr>
        <p:txBody>
          <a:bodyPr>
            <a:normAutofit fontScale="90000"/>
          </a:bodyPr>
          <a:lstStyle/>
          <a:p>
            <a:pPr algn="ctr"/>
            <a:r>
              <a:rPr lang="en-US" sz="4000" b="1" dirty="0"/>
              <a:t>Why are we talking about Justice and Evangelism?</a:t>
            </a:r>
            <a:endParaRPr lang="en-US" sz="4000" dirty="0"/>
          </a:p>
        </p:txBody>
      </p:sp>
      <p:graphicFrame>
        <p:nvGraphicFramePr>
          <p:cNvPr id="5" name="Content Placeholder 2">
            <a:extLst>
              <a:ext uri="{FF2B5EF4-FFF2-40B4-BE49-F238E27FC236}">
                <a16:creationId xmlns:a16="http://schemas.microsoft.com/office/drawing/2014/main" id="{30E4D8DA-6F59-374E-1D75-F6AC6AA92109}"/>
              </a:ext>
            </a:extLst>
          </p:cNvPr>
          <p:cNvGraphicFramePr>
            <a:graphicFrameLocks noGrp="1"/>
          </p:cNvGraphicFramePr>
          <p:nvPr>
            <p:ph idx="1"/>
            <p:extLst>
              <p:ext uri="{D42A27DB-BD31-4B8C-83A1-F6EECF244321}">
                <p14:modId xmlns:p14="http://schemas.microsoft.com/office/powerpoint/2010/main" val="266935623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422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524741" y="620392"/>
            <a:ext cx="3808268" cy="5504688"/>
          </a:xfrm>
        </p:spPr>
        <p:txBody>
          <a:bodyPr>
            <a:normAutofit/>
          </a:bodyPr>
          <a:lstStyle/>
          <a:p>
            <a:r>
              <a:rPr lang="en-US" sz="5400" dirty="0">
                <a:solidFill>
                  <a:schemeClr val="bg1"/>
                </a:solidFill>
              </a:rPr>
              <a:t>The</a:t>
            </a:r>
            <a:r>
              <a:rPr lang="en-US" sz="5400" b="1" dirty="0">
                <a:solidFill>
                  <a:schemeClr val="bg1"/>
                </a:solidFill>
              </a:rPr>
              <a:t> Great Separation</a:t>
            </a:r>
          </a:p>
        </p:txBody>
      </p:sp>
      <p:graphicFrame>
        <p:nvGraphicFramePr>
          <p:cNvPr id="5" name="Content Placeholder 2">
            <a:extLst>
              <a:ext uri="{FF2B5EF4-FFF2-40B4-BE49-F238E27FC236}">
                <a16:creationId xmlns:a16="http://schemas.microsoft.com/office/drawing/2014/main" id="{2039FDA4-467C-7BC1-1ADB-B6D99F40F3D0}"/>
              </a:ext>
            </a:extLst>
          </p:cNvPr>
          <p:cNvGraphicFramePr>
            <a:graphicFrameLocks noGrp="1"/>
          </p:cNvGraphicFramePr>
          <p:nvPr>
            <p:ph idx="1"/>
            <p:extLst>
              <p:ext uri="{D42A27DB-BD31-4B8C-83A1-F6EECF244321}">
                <p14:modId xmlns:p14="http://schemas.microsoft.com/office/powerpoint/2010/main" val="210379966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562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541" y="513541"/>
            <a:ext cx="5020918" cy="1057275"/>
          </a:xfrm>
        </p:spPr>
        <p:txBody>
          <a:bodyPr>
            <a:normAutofit fontScale="90000"/>
          </a:bodyPr>
          <a:lstStyle/>
          <a:p>
            <a:pPr algn="ctr"/>
            <a:r>
              <a:rPr lang="en-US" sz="4400" b="1" dirty="0"/>
              <a:t>The Great Reversal</a:t>
            </a:r>
            <a:endParaRPr lang="en-US" dirty="0"/>
          </a:p>
        </p:txBody>
      </p:sp>
      <p:sp>
        <p:nvSpPr>
          <p:cNvPr id="6" name="Text Placeholder 5"/>
          <p:cNvSpPr>
            <a:spLocks noGrp="1"/>
          </p:cNvSpPr>
          <p:nvPr>
            <p:ph type="body" idx="1"/>
          </p:nvPr>
        </p:nvSpPr>
        <p:spPr>
          <a:xfrm>
            <a:off x="3552424" y="4203030"/>
            <a:ext cx="4396338" cy="576262"/>
          </a:xfrm>
        </p:spPr>
        <p:txBody>
          <a:bodyPr>
            <a:noAutofit/>
          </a:bodyPr>
          <a:lstStyle/>
          <a:p>
            <a:r>
              <a:rPr lang="en-US" sz="1800" b="1" u="sng" dirty="0"/>
              <a:t>EVANGELISM</a:t>
            </a:r>
          </a:p>
          <a:p>
            <a:r>
              <a:rPr lang="en-US" sz="1800" b="0" dirty="0"/>
              <a:t>Gospel Proclamation</a:t>
            </a:r>
          </a:p>
          <a:p>
            <a:r>
              <a:rPr lang="en-US" sz="1800" b="0" dirty="0"/>
              <a:t>Great Commission</a:t>
            </a:r>
          </a:p>
          <a:p>
            <a:r>
              <a:rPr lang="en-US" sz="1800" b="0" dirty="0"/>
              <a:t>Individuals</a:t>
            </a:r>
          </a:p>
          <a:p>
            <a:r>
              <a:rPr lang="en-US" sz="1800" b="0" dirty="0"/>
              <a:t>Revivals</a:t>
            </a:r>
          </a:p>
          <a:p>
            <a:r>
              <a:rPr lang="en-US" sz="1800" b="0" dirty="0"/>
              <a:t>Church</a:t>
            </a:r>
          </a:p>
        </p:txBody>
      </p:sp>
      <p:pic>
        <p:nvPicPr>
          <p:cNvPr id="4" name="Content Placeholder 3" descr="&lt;strong&gt;House&lt;/strong&gt; | Free Stock Photo | Illustration of a &lt;strong&gt;house&lt;/strong&gt; | # 1452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70155" y="2312355"/>
            <a:ext cx="2169083" cy="2233290"/>
          </a:xfrm>
        </p:spPr>
      </p:pic>
      <p:sp>
        <p:nvSpPr>
          <p:cNvPr id="7" name="Text Placeholder 6"/>
          <p:cNvSpPr>
            <a:spLocks noGrp="1"/>
          </p:cNvSpPr>
          <p:nvPr>
            <p:ph type="body" sz="quarter" idx="3"/>
          </p:nvPr>
        </p:nvSpPr>
        <p:spPr>
          <a:xfrm>
            <a:off x="8852763" y="4203030"/>
            <a:ext cx="4396339" cy="576262"/>
          </a:xfrm>
        </p:spPr>
        <p:txBody>
          <a:bodyPr>
            <a:noAutofit/>
          </a:bodyPr>
          <a:lstStyle/>
          <a:p>
            <a:r>
              <a:rPr lang="en-US" sz="1800" b="1" u="sng" dirty="0"/>
              <a:t>JUSTICE</a:t>
            </a:r>
          </a:p>
          <a:p>
            <a:r>
              <a:rPr lang="en-US" sz="1800" b="0" dirty="0"/>
              <a:t>Gospel Implications</a:t>
            </a:r>
          </a:p>
          <a:p>
            <a:r>
              <a:rPr lang="en-US" sz="1800" b="0" dirty="0"/>
              <a:t>Great Commandment</a:t>
            </a:r>
          </a:p>
          <a:p>
            <a:r>
              <a:rPr lang="en-US" sz="1800" b="0" dirty="0"/>
              <a:t>Systems</a:t>
            </a:r>
          </a:p>
          <a:p>
            <a:r>
              <a:rPr lang="en-US" sz="1800" b="0" dirty="0"/>
              <a:t>Settlement Houses</a:t>
            </a:r>
          </a:p>
          <a:p>
            <a:r>
              <a:rPr lang="en-US" sz="1800" b="0" dirty="0"/>
              <a:t>Para-Church</a:t>
            </a:r>
          </a:p>
        </p:txBody>
      </p:sp>
      <p:pic>
        <p:nvPicPr>
          <p:cNvPr id="5" name="Picture 4"/>
          <p:cNvPicPr>
            <a:picLocks noChangeAspect="1"/>
          </p:cNvPicPr>
          <p:nvPr/>
        </p:nvPicPr>
        <p:blipFill>
          <a:blip r:embed="rId3"/>
          <a:stretch>
            <a:fillRect/>
          </a:stretch>
        </p:blipFill>
        <p:spPr>
          <a:xfrm>
            <a:off x="6441409" y="2312355"/>
            <a:ext cx="2165050" cy="2233290"/>
          </a:xfrm>
          <a:prstGeom prst="rect">
            <a:avLst/>
          </a:prstGeom>
          <a:effectLst/>
        </p:spPr>
      </p:pic>
      <p:cxnSp>
        <p:nvCxnSpPr>
          <p:cNvPr id="9" name="Straight Connector 8">
            <a:extLst>
              <a:ext uri="{FF2B5EF4-FFF2-40B4-BE49-F238E27FC236}">
                <a16:creationId xmlns:a16="http://schemas.microsoft.com/office/drawing/2014/main" id="{B12C684D-02BF-7CA4-B318-D9647AC4D1CB}"/>
              </a:ext>
            </a:extLst>
          </p:cNvPr>
          <p:cNvCxnSpPr/>
          <p:nvPr/>
        </p:nvCxnSpPr>
        <p:spPr>
          <a:xfrm>
            <a:off x="6096000" y="1855304"/>
            <a:ext cx="0" cy="3737113"/>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60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651BC7-AB41-4017-8071-13676E9C4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3905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8929" y="629266"/>
            <a:ext cx="3651467" cy="1676603"/>
          </a:xfrm>
        </p:spPr>
        <p:txBody>
          <a:bodyPr vert="horz" lIns="91440" tIns="45720" rIns="91440" bIns="45720" rtlCol="0" anchor="ctr">
            <a:normAutofit/>
          </a:bodyPr>
          <a:lstStyle/>
          <a:p>
            <a:r>
              <a:rPr lang="en-US" sz="4000" dirty="0">
                <a:solidFill>
                  <a:schemeClr val="bg1"/>
                </a:solidFill>
              </a:rPr>
              <a:t>Reconciliation</a:t>
            </a:r>
          </a:p>
        </p:txBody>
      </p:sp>
      <p:sp>
        <p:nvSpPr>
          <p:cNvPr id="9" name="Content Placeholder 8"/>
          <p:cNvSpPr>
            <a:spLocks noGrp="1"/>
          </p:cNvSpPr>
          <p:nvPr>
            <p:ph sz="half" idx="2"/>
          </p:nvPr>
        </p:nvSpPr>
        <p:spPr>
          <a:xfrm>
            <a:off x="648931" y="2438400"/>
            <a:ext cx="3651466" cy="3785419"/>
          </a:xfrm>
        </p:spPr>
        <p:txBody>
          <a:bodyPr vert="horz" lIns="91440" tIns="45720" rIns="91440" bIns="45720" rtlCol="0">
            <a:normAutofit/>
          </a:bodyPr>
          <a:lstStyle/>
          <a:p>
            <a:r>
              <a:rPr lang="en-US" sz="2000" dirty="0">
                <a:solidFill>
                  <a:schemeClr val="bg2"/>
                </a:solidFill>
              </a:rPr>
              <a:t>Lausanne I (1974)</a:t>
            </a:r>
          </a:p>
          <a:p>
            <a:r>
              <a:rPr lang="en-US" sz="2000" dirty="0">
                <a:solidFill>
                  <a:schemeClr val="bg2"/>
                </a:solidFill>
              </a:rPr>
              <a:t>Billy Graham and John Stott</a:t>
            </a:r>
          </a:p>
          <a:p>
            <a:r>
              <a:rPr lang="en-US" sz="2000" dirty="0">
                <a:solidFill>
                  <a:schemeClr val="bg2"/>
                </a:solidFill>
              </a:rPr>
              <a:t>The Lausanne Covenant</a:t>
            </a:r>
          </a:p>
          <a:p>
            <a:r>
              <a:rPr lang="en-US" sz="2000" i="1" dirty="0">
                <a:solidFill>
                  <a:schemeClr val="bg2"/>
                </a:solidFill>
              </a:rPr>
              <a:t>“I trust we can state…the relationships between evangelism and social responsibility…which disturbs many believers. Perhaps Lausanne can help clarify that.” </a:t>
            </a:r>
            <a:r>
              <a:rPr lang="en-US" sz="2000" dirty="0">
                <a:solidFill>
                  <a:schemeClr val="bg2"/>
                </a:solidFill>
              </a:rPr>
              <a:t>– Billy Graham</a:t>
            </a:r>
          </a:p>
        </p:txBody>
      </p:sp>
      <p:pic>
        <p:nvPicPr>
          <p:cNvPr id="10" name="Content Placeholder 9" descr="A crowd of people walking in front of a building&#10;&#10;Description automatically generated with low confidence"/>
          <p:cNvPicPr>
            <a:picLocks noGrp="1" noChangeAspect="1"/>
          </p:cNvPicPr>
          <p:nvPr>
            <p:ph sz="half" idx="1"/>
          </p:nvPr>
        </p:nvPicPr>
        <p:blipFill rotWithShape="1">
          <a:blip r:embed="rId2"/>
          <a:srcRect l="8700" r="8700"/>
          <a:stretch/>
        </p:blipFill>
        <p:spPr>
          <a:xfrm>
            <a:off x="4639056" y="10"/>
            <a:ext cx="7552944" cy="6857990"/>
          </a:xfrm>
          <a:prstGeom prst="rect">
            <a:avLst/>
          </a:prstGeom>
          <a:effectLst/>
        </p:spPr>
      </p:pic>
    </p:spTree>
    <p:extLst>
      <p:ext uri="{BB962C8B-B14F-4D97-AF65-F5344CB8AC3E}">
        <p14:creationId xmlns:p14="http://schemas.microsoft.com/office/powerpoint/2010/main" val="30930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8"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ookmania" pitchFamily="2" charset="77"/>
            </a:endParaRPr>
          </a:p>
        </p:txBody>
      </p:sp>
      <p:sp>
        <p:nvSpPr>
          <p:cNvPr id="2" name="Title 1"/>
          <p:cNvSpPr>
            <a:spLocks noGrp="1"/>
          </p:cNvSpPr>
          <p:nvPr>
            <p:ph type="title"/>
          </p:nvPr>
        </p:nvSpPr>
        <p:spPr>
          <a:xfrm>
            <a:off x="686834" y="1153572"/>
            <a:ext cx="3200400" cy="4461163"/>
          </a:xfrm>
        </p:spPr>
        <p:txBody>
          <a:bodyPr>
            <a:normAutofit/>
          </a:bodyPr>
          <a:lstStyle/>
          <a:p>
            <a:r>
              <a:rPr lang="en-US" sz="3200" b="1" dirty="0">
                <a:solidFill>
                  <a:srgbClr val="FFFFFF"/>
                </a:solidFill>
              </a:rPr>
              <a:t>Reconciliation</a:t>
            </a:r>
          </a:p>
        </p:txBody>
      </p:sp>
      <p:sp>
        <p:nvSpPr>
          <p:cNvPr id="9"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ookmania" pitchFamily="2" charset="77"/>
            </a:endParaRPr>
          </a:p>
        </p:txBody>
      </p:sp>
      <p:sp>
        <p:nvSpPr>
          <p:cNvPr id="5" name="Content Placeholder 4"/>
          <p:cNvSpPr>
            <a:spLocks noGrp="1"/>
          </p:cNvSpPr>
          <p:nvPr>
            <p:ph idx="1"/>
          </p:nvPr>
        </p:nvSpPr>
        <p:spPr>
          <a:xfrm>
            <a:off x="4447308" y="591344"/>
            <a:ext cx="6906491" cy="5585619"/>
          </a:xfrm>
        </p:spPr>
        <p:txBody>
          <a:bodyPr anchor="ctr">
            <a:normAutofit/>
          </a:bodyPr>
          <a:lstStyle/>
          <a:p>
            <a:r>
              <a:rPr lang="en-US" i="1" dirty="0"/>
              <a:t>“Here…we express penitence both for our neglect and for having sometimes regarded evangelism and social concern as mutually exclusive. Although reconciliation with other people is not reconciliation with God, nor is social action evangelism, nor is political liberation salvation, nevertheless we affirm that evangelism and socio-political involvement are both part of our Christian duty.”</a:t>
            </a:r>
          </a:p>
          <a:p>
            <a:pPr marL="0" indent="0">
              <a:buNone/>
            </a:pPr>
            <a:r>
              <a:rPr lang="en-US" i="1" dirty="0"/>
              <a:t>	– Lausanne Covenant, Clause 5</a:t>
            </a:r>
          </a:p>
        </p:txBody>
      </p:sp>
    </p:spTree>
    <p:extLst>
      <p:ext uri="{BB962C8B-B14F-4D97-AF65-F5344CB8AC3E}">
        <p14:creationId xmlns:p14="http://schemas.microsoft.com/office/powerpoint/2010/main" val="452675945"/>
      </p:ext>
    </p:extLst>
  </p:cSld>
  <p:clrMapOvr>
    <a:masterClrMapping/>
  </p:clrMapOvr>
</p:sld>
</file>

<file path=ppt/theme/theme1.xml><?xml version="1.0" encoding="utf-8"?>
<a:theme xmlns:a="http://schemas.openxmlformats.org/drawingml/2006/main" name="Office Theme">
  <a:themeElements>
    <a:clrScheme name="Custom 2">
      <a:dk1>
        <a:srgbClr val="3B3E3C"/>
      </a:dk1>
      <a:lt1>
        <a:srgbClr val="FFFFFF"/>
      </a:lt1>
      <a:dk2>
        <a:srgbClr val="F3F0EB"/>
      </a:dk2>
      <a:lt2>
        <a:srgbClr val="FFFFFF"/>
      </a:lt2>
      <a:accent1>
        <a:srgbClr val="6D9295"/>
      </a:accent1>
      <a:accent2>
        <a:srgbClr val="BD7C6F"/>
      </a:accent2>
      <a:accent3>
        <a:srgbClr val="CEAA4E"/>
      </a:accent3>
      <a:accent4>
        <a:srgbClr val="A5B7AB"/>
      </a:accent4>
      <a:accent5>
        <a:srgbClr val="A1AAA5"/>
      </a:accent5>
      <a:accent6>
        <a:srgbClr val="E2A8A6"/>
      </a:accent6>
      <a:hlink>
        <a:srgbClr val="3B3E3C"/>
      </a:hlink>
      <a:folHlink>
        <a:srgbClr val="6D9295"/>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FE4ED544DCF44E8713D58EC5DE6852" ma:contentTypeVersion="2" ma:contentTypeDescription="Create a new document." ma:contentTypeScope="" ma:versionID="2c25fae7e7619d5fd7a02d0ff19c0b56">
  <xsd:schema xmlns:xsd="http://www.w3.org/2001/XMLSchema" xmlns:xs="http://www.w3.org/2001/XMLSchema" xmlns:p="http://schemas.microsoft.com/office/2006/metadata/properties" xmlns:ns3="144223b3-e5d9-413b-8b30-029a1c6aa923" targetNamespace="http://schemas.microsoft.com/office/2006/metadata/properties" ma:root="true" ma:fieldsID="b9081664c42e6b2ef0859a8565bf393e" ns3:_="">
    <xsd:import namespace="144223b3-e5d9-413b-8b30-029a1c6aa92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4223b3-e5d9-413b-8b30-029a1c6aa9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F647C2-B2C0-44EE-A462-DA0249484A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4223b3-e5d9-413b-8b30-029a1c6aa9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EBE2D8-097D-4A30-8F09-01A0E6A1344C}">
  <ds:schemaRefs>
    <ds:schemaRef ds:uri="http://purl.org/dc/elements/1.1/"/>
    <ds:schemaRef ds:uri="http://www.w3.org/XML/1998/namespace"/>
    <ds:schemaRef ds:uri="http://purl.org/dc/terms/"/>
    <ds:schemaRef ds:uri="144223b3-e5d9-413b-8b30-029a1c6aa923"/>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8643E7F-2729-4B3D-A134-BFA73E1BD0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1912</TotalTime>
  <Words>827</Words>
  <Application>Microsoft Macintosh PowerPoint</Application>
  <PresentationFormat>Widescreen</PresentationFormat>
  <Paragraphs>78</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Bookmania</vt:lpstr>
      <vt:lpstr>Bookmania Semibold</vt:lpstr>
      <vt:lpstr>Garamond</vt:lpstr>
      <vt:lpstr>Helvetica Neue Medium</vt:lpstr>
      <vt:lpstr>Office Theme</vt:lpstr>
      <vt:lpstr>Justice &amp; Evangelism</vt:lpstr>
      <vt:lpstr>Why are we talking about Justice and Evangelism?</vt:lpstr>
      <vt:lpstr>Why are we talking about Justice and Evangelism?</vt:lpstr>
      <vt:lpstr>Why are we talking about Justice and Evangelism?</vt:lpstr>
      <vt:lpstr>Why are we talking about Justice and Evangelism?</vt:lpstr>
      <vt:lpstr>The Great Separation</vt:lpstr>
      <vt:lpstr>The Great Reversal</vt:lpstr>
      <vt:lpstr>Reconciliation</vt:lpstr>
      <vt:lpstr>Reconciliation</vt:lpstr>
      <vt:lpstr>Irreconcilable Differences</vt:lpstr>
      <vt:lpstr>What Scripture Says</vt:lpstr>
      <vt:lpstr>What Scripture Says</vt:lpstr>
      <vt:lpstr>A Biblical Framework for Justice   Based on Acts 6:1-7</vt:lpstr>
      <vt:lpstr>How to Share the Gospel</vt:lpstr>
      <vt:lpstr>Evaluation</vt:lpstr>
      <vt:lpstr>Evaluation (cont.)</vt:lpstr>
      <vt:lpstr>Evaluation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Justice &amp; Evangelism</dc:title>
  <dc:creator>Kris Eldridge</dc:creator>
  <cp:lastModifiedBy>Avery Michaels</cp:lastModifiedBy>
  <cp:revision>29</cp:revision>
  <dcterms:created xsi:type="dcterms:W3CDTF">2019-05-20T19:27:14Z</dcterms:created>
  <dcterms:modified xsi:type="dcterms:W3CDTF">2022-12-05T21:12:17Z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0x0101005DFE4ED544DCF44E8713D58EC5DE6852</vt:lpwstr>
  </property>
</Properties>
</file>